
<file path=[Content_Types].xml><?xml version="1.0" encoding="utf-8"?>
<Types xmlns="http://schemas.openxmlformats.org/package/2006/content-types">
  <Default Extension="jpg&amp;ehk=in9Dl6sedgkZFgxVxzt" ContentType="image/jpeg"/>
  <Default Extension="jpeg" ContentType="image/jpeg"/>
  <Default Extension="rels" ContentType="application/vnd.openxmlformats-package.relationships+xml"/>
  <Default Extension="xml" ContentType="application/xml"/>
  <Default Extension="png&amp;ehk=w9hrTeTQbetwZTZ0aS26VQ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6308725" cy="7223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5" userDrawn="1">
          <p15:clr>
            <a:srgbClr val="A4A3A4"/>
          </p15:clr>
        </p15:guide>
        <p15:guide id="2" pos="19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232" y="77"/>
      </p:cViewPr>
      <p:guideLst>
        <p:guide orient="horz" pos="2275"/>
        <p:guide pos="19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155" y="1182118"/>
            <a:ext cx="5362416" cy="2514718"/>
          </a:xfrm>
        </p:spPr>
        <p:txBody>
          <a:bodyPr anchor="b"/>
          <a:lstStyle>
            <a:lvl1pPr algn="ctr">
              <a:defRPr sz="4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91" y="3793813"/>
            <a:ext cx="4731544" cy="1743916"/>
          </a:xfrm>
        </p:spPr>
        <p:txBody>
          <a:bodyPr/>
          <a:lstStyle>
            <a:lvl1pPr marL="0" indent="0" algn="ctr">
              <a:buNone/>
              <a:defRPr sz="1656"/>
            </a:lvl1pPr>
            <a:lvl2pPr marL="315422" indent="0" algn="ctr">
              <a:buNone/>
              <a:defRPr sz="1380"/>
            </a:lvl2pPr>
            <a:lvl3pPr marL="630845" indent="0" algn="ctr">
              <a:buNone/>
              <a:defRPr sz="1242"/>
            </a:lvl3pPr>
            <a:lvl4pPr marL="946267" indent="0" algn="ctr">
              <a:buNone/>
              <a:defRPr sz="1104"/>
            </a:lvl4pPr>
            <a:lvl5pPr marL="1261689" indent="0" algn="ctr">
              <a:buNone/>
              <a:defRPr sz="1104"/>
            </a:lvl5pPr>
            <a:lvl6pPr marL="1577111" indent="0" algn="ctr">
              <a:buNone/>
              <a:defRPr sz="1104"/>
            </a:lvl6pPr>
            <a:lvl7pPr marL="1892534" indent="0" algn="ctr">
              <a:buNone/>
              <a:defRPr sz="1104"/>
            </a:lvl7pPr>
            <a:lvl8pPr marL="2207956" indent="0" algn="ctr">
              <a:buNone/>
              <a:defRPr sz="1104"/>
            </a:lvl8pPr>
            <a:lvl9pPr marL="2523378" indent="0" algn="ctr">
              <a:buNone/>
              <a:defRPr sz="11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B270-17ED-4225-9E17-8CD6BF2766C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970-28C7-4031-BC6E-4AE9839C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8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B270-17ED-4225-9E17-8CD6BF2766C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970-28C7-4031-BC6E-4AE9839C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14682" y="384564"/>
            <a:ext cx="1360319" cy="61212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725" y="384564"/>
            <a:ext cx="4002097" cy="61212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B270-17ED-4225-9E17-8CD6BF2766C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970-28C7-4031-BC6E-4AE9839C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B270-17ED-4225-9E17-8CD6BF2766C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970-28C7-4031-BC6E-4AE9839C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40" y="1800767"/>
            <a:ext cx="5441275" cy="3004619"/>
          </a:xfrm>
        </p:spPr>
        <p:txBody>
          <a:bodyPr anchor="b"/>
          <a:lstStyle>
            <a:lvl1pPr>
              <a:defRPr sz="4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40" y="4833811"/>
            <a:ext cx="5441275" cy="1580058"/>
          </a:xfrm>
        </p:spPr>
        <p:txBody>
          <a:bodyPr/>
          <a:lstStyle>
            <a:lvl1pPr marL="0" indent="0">
              <a:buNone/>
              <a:defRPr sz="1656">
                <a:solidFill>
                  <a:schemeClr val="tx1"/>
                </a:solidFill>
              </a:defRPr>
            </a:lvl1pPr>
            <a:lvl2pPr marL="315422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2pPr>
            <a:lvl3pPr marL="630845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3pPr>
            <a:lvl4pPr marL="946267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4pPr>
            <a:lvl5pPr marL="1261689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5pPr>
            <a:lvl6pPr marL="1577111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6pPr>
            <a:lvl7pPr marL="1892534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7pPr>
            <a:lvl8pPr marL="2207956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8pPr>
            <a:lvl9pPr marL="2523378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B270-17ED-4225-9E17-8CD6BF2766C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970-28C7-4031-BC6E-4AE9839C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725" y="1922823"/>
            <a:ext cx="2681208" cy="45830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3792" y="1922823"/>
            <a:ext cx="2681208" cy="45830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B270-17ED-4225-9E17-8CD6BF2766C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970-28C7-4031-BC6E-4AE9839C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384566"/>
            <a:ext cx="5441275" cy="1396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547" y="1770669"/>
            <a:ext cx="2668886" cy="867778"/>
          </a:xfrm>
        </p:spPr>
        <p:txBody>
          <a:bodyPr anchor="b"/>
          <a:lstStyle>
            <a:lvl1pPr marL="0" indent="0">
              <a:buNone/>
              <a:defRPr sz="1656" b="1"/>
            </a:lvl1pPr>
            <a:lvl2pPr marL="315422" indent="0">
              <a:buNone/>
              <a:defRPr sz="1380" b="1"/>
            </a:lvl2pPr>
            <a:lvl3pPr marL="630845" indent="0">
              <a:buNone/>
              <a:defRPr sz="1242" b="1"/>
            </a:lvl3pPr>
            <a:lvl4pPr marL="946267" indent="0">
              <a:buNone/>
              <a:defRPr sz="1104" b="1"/>
            </a:lvl4pPr>
            <a:lvl5pPr marL="1261689" indent="0">
              <a:buNone/>
              <a:defRPr sz="1104" b="1"/>
            </a:lvl5pPr>
            <a:lvl6pPr marL="1577111" indent="0">
              <a:buNone/>
              <a:defRPr sz="1104" b="1"/>
            </a:lvl6pPr>
            <a:lvl7pPr marL="1892534" indent="0">
              <a:buNone/>
              <a:defRPr sz="1104" b="1"/>
            </a:lvl7pPr>
            <a:lvl8pPr marL="2207956" indent="0">
              <a:buNone/>
              <a:defRPr sz="1104" b="1"/>
            </a:lvl8pPr>
            <a:lvl9pPr marL="2523378" indent="0">
              <a:buNone/>
              <a:defRPr sz="1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547" y="2638447"/>
            <a:ext cx="2668886" cy="3880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3792" y="1770669"/>
            <a:ext cx="2682030" cy="867778"/>
          </a:xfrm>
        </p:spPr>
        <p:txBody>
          <a:bodyPr anchor="b"/>
          <a:lstStyle>
            <a:lvl1pPr marL="0" indent="0">
              <a:buNone/>
              <a:defRPr sz="1656" b="1"/>
            </a:lvl1pPr>
            <a:lvl2pPr marL="315422" indent="0">
              <a:buNone/>
              <a:defRPr sz="1380" b="1"/>
            </a:lvl2pPr>
            <a:lvl3pPr marL="630845" indent="0">
              <a:buNone/>
              <a:defRPr sz="1242" b="1"/>
            </a:lvl3pPr>
            <a:lvl4pPr marL="946267" indent="0">
              <a:buNone/>
              <a:defRPr sz="1104" b="1"/>
            </a:lvl4pPr>
            <a:lvl5pPr marL="1261689" indent="0">
              <a:buNone/>
              <a:defRPr sz="1104" b="1"/>
            </a:lvl5pPr>
            <a:lvl6pPr marL="1577111" indent="0">
              <a:buNone/>
              <a:defRPr sz="1104" b="1"/>
            </a:lvl6pPr>
            <a:lvl7pPr marL="1892534" indent="0">
              <a:buNone/>
              <a:defRPr sz="1104" b="1"/>
            </a:lvl7pPr>
            <a:lvl8pPr marL="2207956" indent="0">
              <a:buNone/>
              <a:defRPr sz="1104" b="1"/>
            </a:lvl8pPr>
            <a:lvl9pPr marL="2523378" indent="0">
              <a:buNone/>
              <a:defRPr sz="1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3792" y="2638447"/>
            <a:ext cx="2682030" cy="3880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B270-17ED-4225-9E17-8CD6BF2766C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970-28C7-4031-BC6E-4AE9839C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1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B270-17ED-4225-9E17-8CD6BF2766C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970-28C7-4031-BC6E-4AE9839C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9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B270-17ED-4225-9E17-8CD6BF2766C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970-28C7-4031-BC6E-4AE9839C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481542"/>
            <a:ext cx="2034728" cy="1685396"/>
          </a:xfrm>
        </p:spPr>
        <p:txBody>
          <a:bodyPr anchor="b"/>
          <a:lstStyle>
            <a:lvl1pPr>
              <a:defRPr sz="2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030" y="1039998"/>
            <a:ext cx="3193792" cy="5133100"/>
          </a:xfrm>
        </p:spPr>
        <p:txBody>
          <a:bodyPr/>
          <a:lstStyle>
            <a:lvl1pPr>
              <a:defRPr sz="2208"/>
            </a:lvl1pPr>
            <a:lvl2pPr>
              <a:defRPr sz="1932"/>
            </a:lvl2pPr>
            <a:lvl3pPr>
              <a:defRPr sz="1656"/>
            </a:lvl3pPr>
            <a:lvl4pPr>
              <a:defRPr sz="1380"/>
            </a:lvl4pPr>
            <a:lvl5pPr>
              <a:defRPr sz="1380"/>
            </a:lvl5pPr>
            <a:lvl6pPr>
              <a:defRPr sz="1380"/>
            </a:lvl6pPr>
            <a:lvl7pPr>
              <a:defRPr sz="1380"/>
            </a:lvl7pPr>
            <a:lvl8pPr>
              <a:defRPr sz="1380"/>
            </a:lvl8pPr>
            <a:lvl9pPr>
              <a:defRPr sz="13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2166937"/>
            <a:ext cx="2034728" cy="4014520"/>
          </a:xfrm>
        </p:spPr>
        <p:txBody>
          <a:bodyPr/>
          <a:lstStyle>
            <a:lvl1pPr marL="0" indent="0">
              <a:buNone/>
              <a:defRPr sz="1104"/>
            </a:lvl1pPr>
            <a:lvl2pPr marL="315422" indent="0">
              <a:buNone/>
              <a:defRPr sz="966"/>
            </a:lvl2pPr>
            <a:lvl3pPr marL="630845" indent="0">
              <a:buNone/>
              <a:defRPr sz="828"/>
            </a:lvl3pPr>
            <a:lvl4pPr marL="946267" indent="0">
              <a:buNone/>
              <a:defRPr sz="690"/>
            </a:lvl4pPr>
            <a:lvl5pPr marL="1261689" indent="0">
              <a:buNone/>
              <a:defRPr sz="690"/>
            </a:lvl5pPr>
            <a:lvl6pPr marL="1577111" indent="0">
              <a:buNone/>
              <a:defRPr sz="690"/>
            </a:lvl6pPr>
            <a:lvl7pPr marL="1892534" indent="0">
              <a:buNone/>
              <a:defRPr sz="690"/>
            </a:lvl7pPr>
            <a:lvl8pPr marL="2207956" indent="0">
              <a:buNone/>
              <a:defRPr sz="690"/>
            </a:lvl8pPr>
            <a:lvl9pPr marL="2523378" indent="0">
              <a:buNone/>
              <a:defRPr sz="6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B270-17ED-4225-9E17-8CD6BF2766C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970-28C7-4031-BC6E-4AE9839C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481542"/>
            <a:ext cx="2034728" cy="1685396"/>
          </a:xfrm>
        </p:spPr>
        <p:txBody>
          <a:bodyPr anchor="b"/>
          <a:lstStyle>
            <a:lvl1pPr>
              <a:defRPr sz="2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2030" y="1039998"/>
            <a:ext cx="3193792" cy="5133100"/>
          </a:xfrm>
        </p:spPr>
        <p:txBody>
          <a:bodyPr anchor="t"/>
          <a:lstStyle>
            <a:lvl1pPr marL="0" indent="0">
              <a:buNone/>
              <a:defRPr sz="2208"/>
            </a:lvl1pPr>
            <a:lvl2pPr marL="315422" indent="0">
              <a:buNone/>
              <a:defRPr sz="1932"/>
            </a:lvl2pPr>
            <a:lvl3pPr marL="630845" indent="0">
              <a:buNone/>
              <a:defRPr sz="1656"/>
            </a:lvl3pPr>
            <a:lvl4pPr marL="946267" indent="0">
              <a:buNone/>
              <a:defRPr sz="1380"/>
            </a:lvl4pPr>
            <a:lvl5pPr marL="1261689" indent="0">
              <a:buNone/>
              <a:defRPr sz="1380"/>
            </a:lvl5pPr>
            <a:lvl6pPr marL="1577111" indent="0">
              <a:buNone/>
              <a:defRPr sz="1380"/>
            </a:lvl6pPr>
            <a:lvl7pPr marL="1892534" indent="0">
              <a:buNone/>
              <a:defRPr sz="1380"/>
            </a:lvl7pPr>
            <a:lvl8pPr marL="2207956" indent="0">
              <a:buNone/>
              <a:defRPr sz="1380"/>
            </a:lvl8pPr>
            <a:lvl9pPr marL="2523378" indent="0">
              <a:buNone/>
              <a:defRPr sz="13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2166937"/>
            <a:ext cx="2034728" cy="4014520"/>
          </a:xfrm>
        </p:spPr>
        <p:txBody>
          <a:bodyPr/>
          <a:lstStyle>
            <a:lvl1pPr marL="0" indent="0">
              <a:buNone/>
              <a:defRPr sz="1104"/>
            </a:lvl1pPr>
            <a:lvl2pPr marL="315422" indent="0">
              <a:buNone/>
              <a:defRPr sz="966"/>
            </a:lvl2pPr>
            <a:lvl3pPr marL="630845" indent="0">
              <a:buNone/>
              <a:defRPr sz="828"/>
            </a:lvl3pPr>
            <a:lvl4pPr marL="946267" indent="0">
              <a:buNone/>
              <a:defRPr sz="690"/>
            </a:lvl4pPr>
            <a:lvl5pPr marL="1261689" indent="0">
              <a:buNone/>
              <a:defRPr sz="690"/>
            </a:lvl5pPr>
            <a:lvl6pPr marL="1577111" indent="0">
              <a:buNone/>
              <a:defRPr sz="690"/>
            </a:lvl6pPr>
            <a:lvl7pPr marL="1892534" indent="0">
              <a:buNone/>
              <a:defRPr sz="690"/>
            </a:lvl7pPr>
            <a:lvl8pPr marL="2207956" indent="0">
              <a:buNone/>
              <a:defRPr sz="690"/>
            </a:lvl8pPr>
            <a:lvl9pPr marL="2523378" indent="0">
              <a:buNone/>
              <a:defRPr sz="6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B270-17ED-4225-9E17-8CD6BF2766C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970-28C7-4031-BC6E-4AE9839C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4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725" y="384566"/>
            <a:ext cx="5441275" cy="1396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725" y="1922823"/>
            <a:ext cx="5441275" cy="4583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3725" y="6694768"/>
            <a:ext cx="1419463" cy="384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B270-17ED-4225-9E17-8CD6BF2766C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9765" y="6694768"/>
            <a:ext cx="2129195" cy="384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5537" y="6694768"/>
            <a:ext cx="1419463" cy="384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F970-28C7-4031-BC6E-4AE9839C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0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30845" rtl="0" eaLnBrk="1" latinLnBrk="0" hangingPunct="1">
        <a:lnSpc>
          <a:spcPct val="90000"/>
        </a:lnSpc>
        <a:spcBef>
          <a:spcPct val="0"/>
        </a:spcBef>
        <a:buNone/>
        <a:defRPr sz="30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711" indent="-157711" algn="l" defTabSz="630845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1932" kern="1200">
          <a:solidFill>
            <a:schemeClr val="tx1"/>
          </a:solidFill>
          <a:latin typeface="+mn-lt"/>
          <a:ea typeface="+mn-ea"/>
          <a:cs typeface="+mn-cs"/>
        </a:defRPr>
      </a:lvl1pPr>
      <a:lvl2pPr marL="473133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2pPr>
      <a:lvl3pPr marL="788556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103978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4pPr>
      <a:lvl5pPr marL="1419400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5pPr>
      <a:lvl6pPr marL="1734823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6pPr>
      <a:lvl7pPr marL="2050245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7pPr>
      <a:lvl8pPr marL="2365667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8pPr>
      <a:lvl9pPr marL="2681089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1pPr>
      <a:lvl2pPr marL="315422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2pPr>
      <a:lvl3pPr marL="630845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3pPr>
      <a:lvl4pPr marL="946267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4pPr>
      <a:lvl5pPr marL="1261689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5pPr>
      <a:lvl6pPr marL="1577111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6pPr>
      <a:lvl7pPr marL="1892534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7pPr>
      <a:lvl8pPr marL="2207956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8pPr>
      <a:lvl9pPr marL="2523378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&amp;ehk=in9Dl6sedgkZFgxVxzt"/><Relationship Id="rId2" Type="http://schemas.openxmlformats.org/officeDocument/2006/relationships/image" Target="../media/image1.png&amp;ehk=w9hrTeTQbetwZTZ0aS26VQ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finalStartingFiles/myguitarstore/product_manager" TargetMode="External"/><Relationship Id="rId2" Type="http://schemas.openxmlformats.org/officeDocument/2006/relationships/image" Target="../media/image1.png&amp;ehk=w9hrTeTQbetwZTZ0aS26VQ&amp;r=0&amp;pid=OfficeInsert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080/finalStartingFiles/myguitarstore/product_catalo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jimbarrell.com/myguitarstore/product_manager/?category_id=6" TargetMode="External"/><Relationship Id="rId3" Type="http://schemas.openxmlformats.org/officeDocument/2006/relationships/hyperlink" Target="http://jimbarrell.com/myguitarstore/product_manager/?category_id=1" TargetMode="External"/><Relationship Id="rId7" Type="http://schemas.openxmlformats.org/officeDocument/2006/relationships/hyperlink" Target="http://jimbarrell.com/myguitarstore/product_manager/?category_id=5" TargetMode="External"/><Relationship Id="rId2" Type="http://schemas.openxmlformats.org/officeDocument/2006/relationships/image" Target="../media/image1.png&amp;ehk=w9hrTeTQbetwZTZ0aS26VQ&amp;r=0&amp;pid=OfficeInsert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jimbarrell.com/myguitarstore/product_manager/?category_id=4" TargetMode="External"/><Relationship Id="rId5" Type="http://schemas.openxmlformats.org/officeDocument/2006/relationships/hyperlink" Target="http://jimbarrell.com/myguitarstore/product_manager/?category_id=3" TargetMode="External"/><Relationship Id="rId4" Type="http://schemas.openxmlformats.org/officeDocument/2006/relationships/hyperlink" Target="http://jimbarrell.com/myguitarstore/product_manager/?category_id=2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jimbarrell.com/myguitarstore/product_manager/?category_id=6" TargetMode="External"/><Relationship Id="rId13" Type="http://schemas.openxmlformats.org/officeDocument/2006/relationships/hyperlink" Target="http://jimbarrell.com/myguitarstore/product_catalog/?action=view_product&amp;product_id=35" TargetMode="External"/><Relationship Id="rId3" Type="http://schemas.openxmlformats.org/officeDocument/2006/relationships/hyperlink" Target="http://jimbarrell.com/myguitarstore/product_manager/?category_id=1" TargetMode="External"/><Relationship Id="rId7" Type="http://schemas.openxmlformats.org/officeDocument/2006/relationships/hyperlink" Target="http://jimbarrell.com/myguitarstore/product_manager/?category_id=5" TargetMode="External"/><Relationship Id="rId12" Type="http://schemas.openxmlformats.org/officeDocument/2006/relationships/hyperlink" Target="http://jimbarrell.com/myguitarstore/product_catalog/?action=view_product&amp;product_id=6" TargetMode="External"/><Relationship Id="rId2" Type="http://schemas.openxmlformats.org/officeDocument/2006/relationships/image" Target="../media/image1.png&amp;ehk=w9hrTeTQbetwZTZ0aS26VQ&amp;r=0&amp;pid=OfficeInsert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jimbarrell.com/myguitarstore/product_manager/?category_id=4" TargetMode="External"/><Relationship Id="rId11" Type="http://schemas.openxmlformats.org/officeDocument/2006/relationships/hyperlink" Target="http://jimbarrell.com/myguitarstore/product_catalog/?action=view_product&amp;product_id=4" TargetMode="External"/><Relationship Id="rId5" Type="http://schemas.openxmlformats.org/officeDocument/2006/relationships/hyperlink" Target="http://jimbarrell.com/myguitarstore/product_manager/?category_id=3" TargetMode="External"/><Relationship Id="rId15" Type="http://schemas.openxmlformats.org/officeDocument/2006/relationships/hyperlink" Target="http://jimbarrell.com/myguitarstore/product_catalog/?action=view_product&amp;product_id=43" TargetMode="External"/><Relationship Id="rId10" Type="http://schemas.openxmlformats.org/officeDocument/2006/relationships/hyperlink" Target="http://jimbarrell.com/myguitarstore/product_catalog/?action=view_product&amp;product_id=3" TargetMode="External"/><Relationship Id="rId4" Type="http://schemas.openxmlformats.org/officeDocument/2006/relationships/hyperlink" Target="http://jimbarrell.com/myguitarstore/product_manager/?category_id=2" TargetMode="External"/><Relationship Id="rId9" Type="http://schemas.openxmlformats.org/officeDocument/2006/relationships/hyperlink" Target="http://jimbarrell.com/myguitarstore/product_catalog/?action=view_product&amp;product_id=2" TargetMode="External"/><Relationship Id="rId14" Type="http://schemas.openxmlformats.org/officeDocument/2006/relationships/hyperlink" Target="http://jimbarrell.com/myguitarstore/product_catalog/?action=view_product&amp;product_id=3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&amp;ehk=w9hrTeTQbetwZTZ0aS26VQ&amp;r=0&amp;pid=OfficeInsert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&amp;ehk=w9hrTeTQbetwZTZ0aS26VQ&amp;r=0&amp;pid=OfficeInsert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558" y="245256"/>
            <a:ext cx="1714818" cy="857510"/>
            <a:chOff x="150558" y="291909"/>
            <a:chExt cx="1714818" cy="8575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150" y="291909"/>
              <a:ext cx="1483170" cy="47955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0558" y="771467"/>
              <a:ext cx="1714818" cy="3779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Blackadder ITC" panose="04020505051007020D02" pitchFamily="82" charset="0"/>
                </a:rPr>
                <a:t>My Guitar Shop</a:t>
              </a:r>
            </a:p>
          </p:txBody>
        </p:sp>
      </p:grpSp>
      <p:cxnSp>
        <p:nvCxnSpPr>
          <p:cNvPr id="9" name="Straight Connector 8"/>
          <p:cNvCxnSpPr>
            <a:cxnSpLocks/>
          </p:cNvCxnSpPr>
          <p:nvPr/>
        </p:nvCxnSpPr>
        <p:spPr>
          <a:xfrm>
            <a:off x="0" y="1133856"/>
            <a:ext cx="6308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10559" y="1305484"/>
            <a:ext cx="5722017" cy="375428"/>
            <a:chOff x="495903" y="1305484"/>
            <a:chExt cx="5722017" cy="375428"/>
          </a:xfrm>
        </p:grpSpPr>
        <p:sp>
          <p:nvSpPr>
            <p:cNvPr id="12" name="TextBox 11"/>
            <p:cNvSpPr txBox="1"/>
            <p:nvPr/>
          </p:nvSpPr>
          <p:spPr>
            <a:xfrm>
              <a:off x="495903" y="1305484"/>
              <a:ext cx="1024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Home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2432" y="130548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Menu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9440" y="1311580"/>
              <a:ext cx="1292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About Us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19472" y="1305484"/>
              <a:ext cx="1298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Support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0" y="1773936"/>
            <a:ext cx="6308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461" y="1976167"/>
            <a:ext cx="626059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i="1" dirty="0">
                <a:ln/>
                <a:solidFill>
                  <a:schemeClr val="accent3"/>
                </a:solidFill>
              </a:rPr>
              <a:t>Our store</a:t>
            </a:r>
            <a:r>
              <a:rPr lang="en-US" b="1" dirty="0">
                <a:ln/>
                <a:solidFill>
                  <a:schemeClr val="accent3"/>
                </a:solidFill>
              </a:rPr>
              <a:t> is pledged to helping you find the instrument of your dream at a lower price.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09410" y="6016778"/>
            <a:ext cx="6151182" cy="938123"/>
            <a:chOff x="66738" y="5358384"/>
            <a:chExt cx="6151182" cy="938123"/>
          </a:xfrm>
        </p:grpSpPr>
        <p:sp>
          <p:nvSpPr>
            <p:cNvPr id="20" name="TextBox 19"/>
            <p:cNvSpPr txBox="1"/>
            <p:nvPr/>
          </p:nvSpPr>
          <p:spPr>
            <a:xfrm>
              <a:off x="66738" y="5358384"/>
              <a:ext cx="30727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Contact Information</a:t>
              </a:r>
            </a:p>
            <a:p>
              <a:r>
                <a:rPr lang="en-US" sz="1200" dirty="0"/>
                <a:t>Address:</a:t>
              </a:r>
            </a:p>
            <a:p>
              <a:r>
                <a:rPr lang="en-US" sz="1200" dirty="0"/>
                <a:t>Phone:</a:t>
              </a:r>
            </a:p>
            <a:p>
              <a:r>
                <a:rPr lang="en-US" sz="1200" dirty="0"/>
                <a:t>Email: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3424" y="5419344"/>
              <a:ext cx="244449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© 2017 My Guitar Shop, Inc.</a:t>
              </a:r>
            </a:p>
            <a:p>
              <a:r>
                <a:rPr lang="en-US" sz="1100" dirty="0"/>
                <a:t>Open today Sunrise (7:04 AM) to Sunset (7:57 PM)</a:t>
              </a:r>
            </a:p>
            <a:p>
              <a:endParaRPr lang="en-US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87" y="2672227"/>
            <a:ext cx="310896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558" y="291909"/>
            <a:ext cx="1714818" cy="857510"/>
            <a:chOff x="150558" y="291909"/>
            <a:chExt cx="1714818" cy="8575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150" y="291909"/>
              <a:ext cx="1483170" cy="47955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0558" y="771467"/>
              <a:ext cx="1714818" cy="3779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Blackadder ITC" panose="04020505051007020D02" pitchFamily="82" charset="0"/>
                </a:rPr>
                <a:t>My Guitar Shop</a:t>
              </a:r>
            </a:p>
          </p:txBody>
        </p:sp>
      </p:grpSp>
      <p:cxnSp>
        <p:nvCxnSpPr>
          <p:cNvPr id="9" name="Straight Connector 8"/>
          <p:cNvCxnSpPr>
            <a:cxnSpLocks/>
          </p:cNvCxnSpPr>
          <p:nvPr/>
        </p:nvCxnSpPr>
        <p:spPr>
          <a:xfrm>
            <a:off x="0" y="1133856"/>
            <a:ext cx="6308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10559" y="1305484"/>
            <a:ext cx="5722017" cy="375428"/>
            <a:chOff x="495903" y="1305484"/>
            <a:chExt cx="5722017" cy="375428"/>
          </a:xfrm>
        </p:grpSpPr>
        <p:sp>
          <p:nvSpPr>
            <p:cNvPr id="12" name="TextBox 11"/>
            <p:cNvSpPr txBox="1"/>
            <p:nvPr/>
          </p:nvSpPr>
          <p:spPr>
            <a:xfrm>
              <a:off x="495903" y="1305484"/>
              <a:ext cx="1024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Home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2432" y="130548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Menu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9440" y="1311580"/>
              <a:ext cx="1292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About Us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19472" y="1305484"/>
              <a:ext cx="1298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Support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0" y="1773936"/>
            <a:ext cx="6308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9410" y="6016778"/>
            <a:ext cx="6151182" cy="938123"/>
            <a:chOff x="66738" y="5358384"/>
            <a:chExt cx="6151182" cy="938123"/>
          </a:xfrm>
        </p:grpSpPr>
        <p:sp>
          <p:nvSpPr>
            <p:cNvPr id="20" name="TextBox 19"/>
            <p:cNvSpPr txBox="1"/>
            <p:nvPr/>
          </p:nvSpPr>
          <p:spPr>
            <a:xfrm>
              <a:off x="66738" y="5358384"/>
              <a:ext cx="30727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Contact Information</a:t>
              </a:r>
            </a:p>
            <a:p>
              <a:r>
                <a:rPr lang="en-US" sz="1200" dirty="0"/>
                <a:t>Address:</a:t>
              </a:r>
            </a:p>
            <a:p>
              <a:r>
                <a:rPr lang="en-US" sz="1200" dirty="0"/>
                <a:t>Phone:</a:t>
              </a:r>
            </a:p>
            <a:p>
              <a:r>
                <a:rPr lang="en-US" sz="1200" dirty="0"/>
                <a:t>Email: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3424" y="5419344"/>
              <a:ext cx="244449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© 2017 My Guitar Shop, Inc.</a:t>
              </a:r>
            </a:p>
            <a:p>
              <a:r>
                <a:rPr lang="en-US" sz="1100" dirty="0"/>
                <a:t>Open today Sunrise (7:04 AM) to Sunset (7:57 PM)</a:t>
              </a:r>
            </a:p>
            <a:p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3360" y="2548128"/>
            <a:ext cx="1883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Menu</a:t>
            </a:r>
          </a:p>
          <a:p>
            <a:r>
              <a:rPr lang="en-US" dirty="0">
                <a:hlinkClick r:id="rId3"/>
              </a:rPr>
              <a:t>Product Manager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Product Catalog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0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558" y="291909"/>
            <a:ext cx="1714818" cy="857510"/>
            <a:chOff x="150558" y="291909"/>
            <a:chExt cx="1714818" cy="8575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150" y="291909"/>
              <a:ext cx="1483170" cy="47955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0558" y="771467"/>
              <a:ext cx="1714818" cy="3779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Blackadder ITC" panose="04020505051007020D02" pitchFamily="82" charset="0"/>
                </a:rPr>
                <a:t>My Guitar Shop</a:t>
              </a:r>
            </a:p>
          </p:txBody>
        </p:sp>
      </p:grpSp>
      <p:cxnSp>
        <p:nvCxnSpPr>
          <p:cNvPr id="9" name="Straight Connector 8"/>
          <p:cNvCxnSpPr>
            <a:cxnSpLocks/>
          </p:cNvCxnSpPr>
          <p:nvPr/>
        </p:nvCxnSpPr>
        <p:spPr>
          <a:xfrm>
            <a:off x="0" y="1133856"/>
            <a:ext cx="6308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10559" y="1305484"/>
            <a:ext cx="5722017" cy="375428"/>
            <a:chOff x="495903" y="1305484"/>
            <a:chExt cx="5722017" cy="375428"/>
          </a:xfrm>
        </p:grpSpPr>
        <p:sp>
          <p:nvSpPr>
            <p:cNvPr id="12" name="TextBox 11"/>
            <p:cNvSpPr txBox="1"/>
            <p:nvPr/>
          </p:nvSpPr>
          <p:spPr>
            <a:xfrm>
              <a:off x="495903" y="1305484"/>
              <a:ext cx="1024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Home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2432" y="130548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Menu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9440" y="1311580"/>
              <a:ext cx="1292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About Us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19472" y="1305484"/>
              <a:ext cx="1298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Support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0" y="1773936"/>
            <a:ext cx="6308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9410" y="6016778"/>
            <a:ext cx="6300471" cy="1148896"/>
            <a:chOff x="66738" y="5358384"/>
            <a:chExt cx="6300471" cy="1148896"/>
          </a:xfrm>
        </p:grpSpPr>
        <p:sp>
          <p:nvSpPr>
            <p:cNvPr id="20" name="TextBox 19"/>
            <p:cNvSpPr txBox="1"/>
            <p:nvPr/>
          </p:nvSpPr>
          <p:spPr>
            <a:xfrm>
              <a:off x="66738" y="5358384"/>
              <a:ext cx="30727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Contact Information</a:t>
              </a:r>
            </a:p>
            <a:p>
              <a:r>
                <a:rPr lang="en-US" sz="1200" dirty="0"/>
                <a:t>Address:</a:t>
              </a:r>
            </a:p>
            <a:p>
              <a:r>
                <a:rPr lang="en-US" sz="1200" dirty="0"/>
                <a:t>Phone:</a:t>
              </a:r>
            </a:p>
            <a:p>
              <a:r>
                <a:rPr lang="en-US" sz="1200" dirty="0"/>
                <a:t>Email: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2713" y="5630117"/>
              <a:ext cx="244449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© 2017 My Guitar Shop, Inc.</a:t>
              </a:r>
            </a:p>
            <a:p>
              <a:r>
                <a:rPr lang="en-US" sz="1100" dirty="0"/>
                <a:t>Open today Sunrise (7:04 AM) to Sunset (7:57 PM)</a:t>
              </a:r>
            </a:p>
            <a:p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0559" y="1866961"/>
            <a:ext cx="1883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 List</a:t>
            </a:r>
          </a:p>
          <a:p>
            <a:endParaRPr lang="en-US" b="1" dirty="0"/>
          </a:p>
          <a:p>
            <a:r>
              <a:rPr lang="en-US" b="1" dirty="0"/>
              <a:t>Categories</a:t>
            </a:r>
          </a:p>
          <a:p>
            <a:r>
              <a:rPr lang="en-US" dirty="0">
                <a:hlinkClick r:id="rId3"/>
              </a:rPr>
              <a:t>Guitars </a:t>
            </a:r>
            <a:endParaRPr lang="en-US" dirty="0"/>
          </a:p>
          <a:p>
            <a:r>
              <a:rPr lang="en-US" dirty="0">
                <a:hlinkClick r:id="rId4"/>
              </a:rPr>
              <a:t>Basses </a:t>
            </a:r>
            <a:endParaRPr lang="en-US" dirty="0"/>
          </a:p>
          <a:p>
            <a:r>
              <a:rPr lang="en-US" dirty="0">
                <a:hlinkClick r:id="rId5"/>
              </a:rPr>
              <a:t>Drums </a:t>
            </a:r>
            <a:endParaRPr lang="en-US" dirty="0"/>
          </a:p>
          <a:p>
            <a:r>
              <a:rPr lang="en-US" dirty="0">
                <a:hlinkClick r:id="rId6"/>
              </a:rPr>
              <a:t>Keyboards </a:t>
            </a:r>
            <a:endParaRPr lang="en-US" dirty="0"/>
          </a:p>
          <a:p>
            <a:r>
              <a:rPr lang="en-US" dirty="0">
                <a:hlinkClick r:id="rId7"/>
              </a:rPr>
              <a:t>Woodwinds </a:t>
            </a:r>
            <a:endParaRPr lang="en-US" dirty="0"/>
          </a:p>
          <a:p>
            <a:r>
              <a:rPr lang="en-US" dirty="0">
                <a:hlinkClick r:id="rId8"/>
              </a:rPr>
              <a:t>Brass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07386"/>
              </p:ext>
            </p:extLst>
          </p:nvPr>
        </p:nvGraphicFramePr>
        <p:xfrm>
          <a:off x="1798320" y="2704146"/>
          <a:ext cx="3930677" cy="1854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2669">
                  <a:extLst>
                    <a:ext uri="{9D8B030D-6E8A-4147-A177-3AD203B41FA5}">
                      <a16:colId xmlns:a16="http://schemas.microsoft.com/office/drawing/2014/main" val="2775469714"/>
                    </a:ext>
                  </a:extLst>
                </a:gridCol>
                <a:gridCol w="1384939">
                  <a:extLst>
                    <a:ext uri="{9D8B030D-6E8A-4147-A177-3AD203B41FA5}">
                      <a16:colId xmlns:a16="http://schemas.microsoft.com/office/drawing/2014/main" val="4095283871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641700182"/>
                    </a:ext>
                  </a:extLst>
                </a:gridCol>
                <a:gridCol w="842434">
                  <a:extLst>
                    <a:ext uri="{9D8B030D-6E8A-4147-A177-3AD203B41FA5}">
                      <a16:colId xmlns:a16="http://schemas.microsoft.com/office/drawing/2014/main" val="410667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4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les_paul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Gibson Les 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Gibson 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0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16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2897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65375" y="4646645"/>
            <a:ext cx="386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Product 			List Categories</a:t>
            </a:r>
          </a:p>
        </p:txBody>
      </p:sp>
    </p:spTree>
    <p:extLst>
      <p:ext uri="{BB962C8B-B14F-4D97-AF65-F5344CB8AC3E}">
        <p14:creationId xmlns:p14="http://schemas.microsoft.com/office/powerpoint/2010/main" val="307033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558" y="291909"/>
            <a:ext cx="1714818" cy="857510"/>
            <a:chOff x="150558" y="291909"/>
            <a:chExt cx="1714818" cy="8575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150" y="291909"/>
              <a:ext cx="1483170" cy="47955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0558" y="771467"/>
              <a:ext cx="1714818" cy="3779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Blackadder ITC" panose="04020505051007020D02" pitchFamily="82" charset="0"/>
                </a:rPr>
                <a:t>My Guitar Shop</a:t>
              </a:r>
            </a:p>
          </p:txBody>
        </p:sp>
      </p:grpSp>
      <p:cxnSp>
        <p:nvCxnSpPr>
          <p:cNvPr id="9" name="Straight Connector 8"/>
          <p:cNvCxnSpPr>
            <a:cxnSpLocks/>
          </p:cNvCxnSpPr>
          <p:nvPr/>
        </p:nvCxnSpPr>
        <p:spPr>
          <a:xfrm>
            <a:off x="0" y="1133856"/>
            <a:ext cx="6308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10559" y="1305484"/>
            <a:ext cx="5722017" cy="375428"/>
            <a:chOff x="495903" y="1305484"/>
            <a:chExt cx="5722017" cy="375428"/>
          </a:xfrm>
        </p:grpSpPr>
        <p:sp>
          <p:nvSpPr>
            <p:cNvPr id="12" name="TextBox 11"/>
            <p:cNvSpPr txBox="1"/>
            <p:nvPr/>
          </p:nvSpPr>
          <p:spPr>
            <a:xfrm>
              <a:off x="495903" y="1305484"/>
              <a:ext cx="1024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Home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2432" y="130548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Menu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9440" y="1311580"/>
              <a:ext cx="1292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About Us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19472" y="1305484"/>
              <a:ext cx="1298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Support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0" y="1773936"/>
            <a:ext cx="6308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9410" y="6016778"/>
            <a:ext cx="6300471" cy="1148896"/>
            <a:chOff x="66738" y="5358384"/>
            <a:chExt cx="6300471" cy="1148896"/>
          </a:xfrm>
        </p:grpSpPr>
        <p:sp>
          <p:nvSpPr>
            <p:cNvPr id="20" name="TextBox 19"/>
            <p:cNvSpPr txBox="1"/>
            <p:nvPr/>
          </p:nvSpPr>
          <p:spPr>
            <a:xfrm>
              <a:off x="66738" y="5358384"/>
              <a:ext cx="30727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Contact Information</a:t>
              </a:r>
            </a:p>
            <a:p>
              <a:r>
                <a:rPr lang="en-US" sz="1200" dirty="0"/>
                <a:t>Address:</a:t>
              </a:r>
            </a:p>
            <a:p>
              <a:r>
                <a:rPr lang="en-US" sz="1200" dirty="0"/>
                <a:t>Phone:</a:t>
              </a:r>
            </a:p>
            <a:p>
              <a:r>
                <a:rPr lang="en-US" sz="1200" dirty="0"/>
                <a:t>Email: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2713" y="5630117"/>
              <a:ext cx="244449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© 2017 My Guitar Shop, Inc.</a:t>
              </a:r>
            </a:p>
            <a:p>
              <a:r>
                <a:rPr lang="en-US" sz="1100" dirty="0"/>
                <a:t>Open today Sunrise (7:04 AM) to Sunset (7:57 PM)</a:t>
              </a:r>
            </a:p>
            <a:p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0559" y="1866961"/>
            <a:ext cx="1883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Categories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Guitars </a:t>
            </a:r>
            <a:endParaRPr lang="en-US" dirty="0"/>
          </a:p>
          <a:p>
            <a:r>
              <a:rPr lang="en-US" dirty="0">
                <a:hlinkClick r:id="rId4"/>
              </a:rPr>
              <a:t>Basses </a:t>
            </a:r>
            <a:endParaRPr lang="en-US" dirty="0"/>
          </a:p>
          <a:p>
            <a:r>
              <a:rPr lang="en-US" dirty="0">
                <a:hlinkClick r:id="rId5"/>
              </a:rPr>
              <a:t>Drums </a:t>
            </a:r>
            <a:endParaRPr lang="en-US" dirty="0"/>
          </a:p>
          <a:p>
            <a:r>
              <a:rPr lang="en-US" dirty="0">
                <a:hlinkClick r:id="rId6"/>
              </a:rPr>
              <a:t>Keyboards </a:t>
            </a:r>
            <a:endParaRPr lang="en-US" dirty="0"/>
          </a:p>
          <a:p>
            <a:r>
              <a:rPr lang="en-US" dirty="0">
                <a:hlinkClick r:id="rId7"/>
              </a:rPr>
              <a:t>Woodwinds </a:t>
            </a:r>
            <a:endParaRPr lang="en-US" dirty="0"/>
          </a:p>
          <a:p>
            <a:r>
              <a:rPr lang="en-US" dirty="0">
                <a:hlinkClick r:id="rId8"/>
              </a:rPr>
              <a:t>Brass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4364" y="1866961"/>
            <a:ext cx="25373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Guitars</a:t>
            </a:r>
          </a:p>
          <a:p>
            <a:endParaRPr lang="en-US" dirty="0">
              <a:hlinkClick r:id="rId9"/>
            </a:endParaRPr>
          </a:p>
          <a:p>
            <a:r>
              <a:rPr lang="en-US" dirty="0">
                <a:hlinkClick r:id="rId9"/>
              </a:rPr>
              <a:t>Gibson Les Paul </a:t>
            </a:r>
            <a:endParaRPr lang="en-US" dirty="0"/>
          </a:p>
          <a:p>
            <a:r>
              <a:rPr lang="en-US" dirty="0">
                <a:hlinkClick r:id="rId10"/>
              </a:rPr>
              <a:t>Gibson SG </a:t>
            </a:r>
            <a:endParaRPr lang="en-US" dirty="0"/>
          </a:p>
          <a:p>
            <a:r>
              <a:rPr lang="en-US" dirty="0">
                <a:hlinkClick r:id="rId11"/>
              </a:rPr>
              <a:t>Yamaha FG700S </a:t>
            </a:r>
            <a:endParaRPr lang="en-US" dirty="0"/>
          </a:p>
          <a:p>
            <a:r>
              <a:rPr lang="en-US" dirty="0">
                <a:hlinkClick r:id="rId12"/>
              </a:rPr>
              <a:t>Rodriguez Caballero 11 </a:t>
            </a:r>
            <a:endParaRPr lang="en-US" dirty="0"/>
          </a:p>
          <a:p>
            <a:r>
              <a:rPr lang="en-US" dirty="0">
                <a:hlinkClick r:id="rId13"/>
              </a:rPr>
              <a:t>MR Simpson </a:t>
            </a:r>
            <a:endParaRPr lang="en-US" dirty="0"/>
          </a:p>
          <a:p>
            <a:r>
              <a:rPr lang="en-US" dirty="0">
                <a:hlinkClick r:id="rId14"/>
              </a:rPr>
              <a:t>watch=C2Y7Iz-ePOg </a:t>
            </a:r>
            <a:endParaRPr lang="en-US" dirty="0"/>
          </a:p>
          <a:p>
            <a:r>
              <a:rPr lang="en-US" dirty="0">
                <a:hlinkClick r:id="rId15"/>
              </a:rPr>
              <a:t>SPONGEBOB ALARM CLOCK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8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558" y="291909"/>
            <a:ext cx="1714818" cy="857510"/>
            <a:chOff x="150558" y="291909"/>
            <a:chExt cx="1714818" cy="8575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150" y="291909"/>
              <a:ext cx="1483170" cy="47955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0558" y="771467"/>
              <a:ext cx="1714818" cy="3779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Blackadder ITC" panose="04020505051007020D02" pitchFamily="82" charset="0"/>
                </a:rPr>
                <a:t>My Guitar Shop</a:t>
              </a:r>
            </a:p>
          </p:txBody>
        </p:sp>
      </p:grpSp>
      <p:cxnSp>
        <p:nvCxnSpPr>
          <p:cNvPr id="9" name="Straight Connector 8"/>
          <p:cNvCxnSpPr>
            <a:cxnSpLocks/>
          </p:cNvCxnSpPr>
          <p:nvPr/>
        </p:nvCxnSpPr>
        <p:spPr>
          <a:xfrm>
            <a:off x="0" y="1133856"/>
            <a:ext cx="6308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10559" y="1305484"/>
            <a:ext cx="5722017" cy="375428"/>
            <a:chOff x="495903" y="1305484"/>
            <a:chExt cx="5722017" cy="375428"/>
          </a:xfrm>
        </p:grpSpPr>
        <p:sp>
          <p:nvSpPr>
            <p:cNvPr id="12" name="TextBox 11"/>
            <p:cNvSpPr txBox="1"/>
            <p:nvPr/>
          </p:nvSpPr>
          <p:spPr>
            <a:xfrm>
              <a:off x="495903" y="1305484"/>
              <a:ext cx="1024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Home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2432" y="130548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9440" y="1311580"/>
              <a:ext cx="1292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About Us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19472" y="1305484"/>
              <a:ext cx="1298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0" y="1773936"/>
            <a:ext cx="6308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9410" y="6016778"/>
            <a:ext cx="6151182" cy="938123"/>
            <a:chOff x="66738" y="5358384"/>
            <a:chExt cx="6151182" cy="938123"/>
          </a:xfrm>
        </p:grpSpPr>
        <p:sp>
          <p:nvSpPr>
            <p:cNvPr id="20" name="TextBox 19"/>
            <p:cNvSpPr txBox="1"/>
            <p:nvPr/>
          </p:nvSpPr>
          <p:spPr>
            <a:xfrm>
              <a:off x="66738" y="5358384"/>
              <a:ext cx="30727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Contact Information</a:t>
              </a:r>
            </a:p>
            <a:p>
              <a:r>
                <a:rPr lang="en-US" sz="1200" dirty="0"/>
                <a:t>Address:</a:t>
              </a:r>
            </a:p>
            <a:p>
              <a:r>
                <a:rPr lang="en-US" sz="1200" dirty="0"/>
                <a:t>Phone:</a:t>
              </a:r>
            </a:p>
            <a:p>
              <a:r>
                <a:rPr lang="en-US" sz="1200" dirty="0"/>
                <a:t>Email: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3424" y="5419344"/>
              <a:ext cx="244449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© 2017 My Guitar Shop, Inc.</a:t>
              </a:r>
            </a:p>
            <a:p>
              <a:r>
                <a:rPr lang="en-US" sz="1100" dirty="0"/>
                <a:t>Open today Sunrise (7:04 AM) to Sunset (7:57 PM)</a:t>
              </a:r>
            </a:p>
            <a:p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8167" y="2862891"/>
            <a:ext cx="4907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Guitar Shop is a multi-dollar company specialize in selling musical instrument and we are proud to sever you. We can not guarantee that you will receive the instrument of your dream;  however, we pledged to help you find it. We will 100% enjoy your business. Thank you for shopping at My Guitar Shop.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203" y="2186417"/>
            <a:ext cx="21740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ln/>
                <a:solidFill>
                  <a:schemeClr val="accent3"/>
                </a:solidFill>
              </a:rPr>
              <a:t>About US:</a:t>
            </a:r>
          </a:p>
        </p:txBody>
      </p:sp>
    </p:spTree>
    <p:extLst>
      <p:ext uri="{BB962C8B-B14F-4D97-AF65-F5344CB8AC3E}">
        <p14:creationId xmlns:p14="http://schemas.microsoft.com/office/powerpoint/2010/main" val="330999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558" y="291909"/>
            <a:ext cx="1714818" cy="857510"/>
            <a:chOff x="150558" y="291909"/>
            <a:chExt cx="1714818" cy="8575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150" y="291909"/>
              <a:ext cx="1483170" cy="47955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0558" y="771467"/>
              <a:ext cx="1714818" cy="3779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Blackadder ITC" panose="04020505051007020D02" pitchFamily="82" charset="0"/>
                </a:rPr>
                <a:t>My Guitar Shop</a:t>
              </a:r>
            </a:p>
          </p:txBody>
        </p:sp>
      </p:grpSp>
      <p:cxnSp>
        <p:nvCxnSpPr>
          <p:cNvPr id="9" name="Straight Connector 8"/>
          <p:cNvCxnSpPr>
            <a:cxnSpLocks/>
          </p:cNvCxnSpPr>
          <p:nvPr/>
        </p:nvCxnSpPr>
        <p:spPr>
          <a:xfrm>
            <a:off x="0" y="1133856"/>
            <a:ext cx="6308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10559" y="1305484"/>
            <a:ext cx="5722017" cy="375428"/>
            <a:chOff x="495903" y="1305484"/>
            <a:chExt cx="5722017" cy="375428"/>
          </a:xfrm>
        </p:grpSpPr>
        <p:sp>
          <p:nvSpPr>
            <p:cNvPr id="12" name="TextBox 11"/>
            <p:cNvSpPr txBox="1"/>
            <p:nvPr/>
          </p:nvSpPr>
          <p:spPr>
            <a:xfrm>
              <a:off x="495903" y="1305484"/>
              <a:ext cx="1024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Home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2432" y="130548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9440" y="1311580"/>
              <a:ext cx="1292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About Us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19472" y="1305484"/>
              <a:ext cx="1298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0" y="1773936"/>
            <a:ext cx="6308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9410" y="6016778"/>
            <a:ext cx="6347125" cy="1176888"/>
            <a:chOff x="66738" y="5358384"/>
            <a:chExt cx="6347125" cy="1176888"/>
          </a:xfrm>
        </p:grpSpPr>
        <p:sp>
          <p:nvSpPr>
            <p:cNvPr id="20" name="TextBox 19"/>
            <p:cNvSpPr txBox="1"/>
            <p:nvPr/>
          </p:nvSpPr>
          <p:spPr>
            <a:xfrm>
              <a:off x="66738" y="5358384"/>
              <a:ext cx="30727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Contact Information</a:t>
              </a:r>
            </a:p>
            <a:p>
              <a:r>
                <a:rPr lang="en-US" sz="1200" dirty="0"/>
                <a:t>Address:</a:t>
              </a:r>
            </a:p>
            <a:p>
              <a:r>
                <a:rPr lang="en-US" sz="1200" dirty="0"/>
                <a:t>Phone:</a:t>
              </a:r>
            </a:p>
            <a:p>
              <a:r>
                <a:rPr lang="en-US" sz="1200" dirty="0"/>
                <a:t>Email: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69367" y="5658109"/>
              <a:ext cx="244449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© 2017 My Guitar Shop, Inc.</a:t>
              </a:r>
            </a:p>
            <a:p>
              <a:r>
                <a:rPr lang="en-US" sz="1100" dirty="0"/>
                <a:t>Open today Sunrise (7:04 AM) to Sunset (7:57 PM)</a:t>
              </a:r>
            </a:p>
            <a:p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0151" y="3445055"/>
            <a:ext cx="4907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top notch support specialize that are available 24/7  to help you with all your instrument repair needs. If you any question, please contact us, or you can visit us at FSW College.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203" y="2186417"/>
            <a:ext cx="21740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ln/>
                <a:solidFill>
                  <a:schemeClr val="accent3"/>
                </a:solidFill>
              </a:rPr>
              <a:t>Support:</a:t>
            </a:r>
          </a:p>
        </p:txBody>
      </p:sp>
    </p:spTree>
    <p:extLst>
      <p:ext uri="{BB962C8B-B14F-4D97-AF65-F5344CB8AC3E}">
        <p14:creationId xmlns:p14="http://schemas.microsoft.com/office/powerpoint/2010/main" val="226065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385</Words>
  <Application>Microsoft Office PowerPoint</Application>
  <PresentationFormat>Custom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Blackadder ITC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 Louigene</dc:creator>
  <cp:lastModifiedBy>Mc Louigene</cp:lastModifiedBy>
  <cp:revision>24</cp:revision>
  <dcterms:created xsi:type="dcterms:W3CDTF">2017-04-22T13:14:26Z</dcterms:created>
  <dcterms:modified xsi:type="dcterms:W3CDTF">2017-04-23T19:35:33Z</dcterms:modified>
</cp:coreProperties>
</file>