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sldIdLst>
    <p:sldId id="256" r:id="rId5"/>
    <p:sldId id="260" r:id="rId6"/>
    <p:sldId id="262" r:id="rId7"/>
    <p:sldId id="270" r:id="rId8"/>
    <p:sldId id="263" r:id="rId9"/>
    <p:sldId id="271" r:id="rId10"/>
    <p:sldId id="266" r:id="rId11"/>
    <p:sldId id="272" r:id="rId12"/>
    <p:sldId id="27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6932" autoAdjust="0"/>
  </p:normalViewPr>
  <p:slideViewPr>
    <p:cSldViewPr snapToGrid="0">
      <p:cViewPr varScale="1">
        <p:scale>
          <a:sx n="83" d="100"/>
          <a:sy n="83" d="100"/>
        </p:scale>
        <p:origin x="1104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 Kuehfus" userId="453d022f19b6df9a" providerId="LiveId" clId="{ABE95BDE-6DE9-452F-91A1-74BFF4F3B720}"/>
    <pc:docChg chg="custSel addSld delSld modSld sldOrd">
      <pc:chgData name="Rob Kuehfus" userId="453d022f19b6df9a" providerId="LiveId" clId="{ABE95BDE-6DE9-452F-91A1-74BFF4F3B720}" dt="2018-06-18T17:01:27.282" v="2821" actId="20577"/>
      <pc:docMkLst>
        <pc:docMk/>
      </pc:docMkLst>
      <pc:sldChg chg="delSp modSp modNotesTx">
        <pc:chgData name="Rob Kuehfus" userId="453d022f19b6df9a" providerId="LiveId" clId="{ABE95BDE-6DE9-452F-91A1-74BFF4F3B720}" dt="2018-06-18T16:49:28.256" v="2332" actId="20577"/>
        <pc:sldMkLst>
          <pc:docMk/>
          <pc:sldMk cId="3353185689" sldId="257"/>
        </pc:sldMkLst>
        <pc:spChg chg="mod">
          <ac:chgData name="Rob Kuehfus" userId="453d022f19b6df9a" providerId="LiveId" clId="{ABE95BDE-6DE9-452F-91A1-74BFF4F3B720}" dt="2018-06-18T16:49:28.256" v="2332" actId="20577"/>
          <ac:spMkLst>
            <pc:docMk/>
            <pc:sldMk cId="3353185689" sldId="257"/>
            <ac:spMk id="3" creationId="{AF88C286-9C1B-475A-8D11-F4C61E9EB7A9}"/>
          </ac:spMkLst>
        </pc:spChg>
        <pc:picChg chg="del">
          <ac:chgData name="Rob Kuehfus" userId="453d022f19b6df9a" providerId="LiveId" clId="{ABE95BDE-6DE9-452F-91A1-74BFF4F3B720}" dt="2018-06-05T15:58:37.999" v="790" actId="478"/>
          <ac:picMkLst>
            <pc:docMk/>
            <pc:sldMk cId="3353185689" sldId="257"/>
            <ac:picMk id="4" creationId="{44A23672-93E8-4A3F-AFBE-7C6818EE80DE}"/>
          </ac:picMkLst>
        </pc:picChg>
      </pc:sldChg>
      <pc:sldChg chg="addSp delSp modSp">
        <pc:chgData name="Rob Kuehfus" userId="453d022f19b6df9a" providerId="LiveId" clId="{ABE95BDE-6DE9-452F-91A1-74BFF4F3B720}" dt="2018-06-11T15:18:13.151" v="1211" actId="478"/>
        <pc:sldMkLst>
          <pc:docMk/>
          <pc:sldMk cId="2888112561" sldId="258"/>
        </pc:sldMkLst>
        <pc:spChg chg="add del mod">
          <ac:chgData name="Rob Kuehfus" userId="453d022f19b6df9a" providerId="LiveId" clId="{ABE95BDE-6DE9-452F-91A1-74BFF4F3B720}" dt="2018-06-11T15:18:13.151" v="1211" actId="478"/>
          <ac:spMkLst>
            <pc:docMk/>
            <pc:sldMk cId="2888112561" sldId="258"/>
            <ac:spMk id="6" creationId="{A19890B8-D79E-4017-9BC6-3138B725AE75}"/>
          </ac:spMkLst>
        </pc:spChg>
        <pc:picChg chg="del">
          <ac:chgData name="Rob Kuehfus" userId="453d022f19b6df9a" providerId="LiveId" clId="{ABE95BDE-6DE9-452F-91A1-74BFF4F3B720}" dt="2018-06-05T16:05:23.541" v="1002" actId="478"/>
          <ac:picMkLst>
            <pc:docMk/>
            <pc:sldMk cId="2888112561" sldId="258"/>
            <ac:picMk id="4" creationId="{F17A5365-D706-4E3F-BB37-3E1B4B464635}"/>
          </ac:picMkLst>
        </pc:picChg>
        <pc:picChg chg="mod">
          <ac:chgData name="Rob Kuehfus" userId="453d022f19b6df9a" providerId="LiveId" clId="{ABE95BDE-6DE9-452F-91A1-74BFF4F3B720}" dt="2018-06-05T16:05:32.536" v="1004" actId="1076"/>
          <ac:picMkLst>
            <pc:docMk/>
            <pc:sldMk cId="2888112561" sldId="258"/>
            <ac:picMk id="5" creationId="{7BF837E2-6E34-43F6-AFAD-43E94CB695D9}"/>
          </ac:picMkLst>
        </pc:picChg>
      </pc:sldChg>
      <pc:sldChg chg="modSp">
        <pc:chgData name="Rob Kuehfus" userId="453d022f19b6df9a" providerId="LiveId" clId="{ABE95BDE-6DE9-452F-91A1-74BFF4F3B720}" dt="2018-06-05T15:45:16.194" v="167" actId="20577"/>
        <pc:sldMkLst>
          <pc:docMk/>
          <pc:sldMk cId="979064255" sldId="259"/>
        </pc:sldMkLst>
        <pc:spChg chg="mod">
          <ac:chgData name="Rob Kuehfus" userId="453d022f19b6df9a" providerId="LiveId" clId="{ABE95BDE-6DE9-452F-91A1-74BFF4F3B720}" dt="2018-06-05T15:45:16.194" v="167" actId="20577"/>
          <ac:spMkLst>
            <pc:docMk/>
            <pc:sldMk cId="979064255" sldId="259"/>
            <ac:spMk id="3" creationId="{E583B256-EB77-4750-A793-27EDE3BD5BA1}"/>
          </ac:spMkLst>
        </pc:spChg>
      </pc:sldChg>
      <pc:sldChg chg="modSp">
        <pc:chgData name="Rob Kuehfus" userId="453d022f19b6df9a" providerId="LiveId" clId="{ABE95BDE-6DE9-452F-91A1-74BFF4F3B720}" dt="2018-06-05T15:43:49.581" v="80" actId="20577"/>
        <pc:sldMkLst>
          <pc:docMk/>
          <pc:sldMk cId="3499797234" sldId="260"/>
        </pc:sldMkLst>
        <pc:spChg chg="mod">
          <ac:chgData name="Rob Kuehfus" userId="453d022f19b6df9a" providerId="LiveId" clId="{ABE95BDE-6DE9-452F-91A1-74BFF4F3B720}" dt="2018-06-05T15:43:49.581" v="80" actId="20577"/>
          <ac:spMkLst>
            <pc:docMk/>
            <pc:sldMk cId="3499797234" sldId="260"/>
            <ac:spMk id="3" creationId="{E583B256-EB77-4750-A793-27EDE3BD5BA1}"/>
          </ac:spMkLst>
        </pc:spChg>
      </pc:sldChg>
      <pc:sldChg chg="modSp">
        <pc:chgData name="Rob Kuehfus" userId="453d022f19b6df9a" providerId="LiveId" clId="{ABE95BDE-6DE9-452F-91A1-74BFF4F3B720}" dt="2018-06-05T15:46:44.599" v="309" actId="20577"/>
        <pc:sldMkLst>
          <pc:docMk/>
          <pc:sldMk cId="2675988397" sldId="261"/>
        </pc:sldMkLst>
        <pc:spChg chg="mod">
          <ac:chgData name="Rob Kuehfus" userId="453d022f19b6df9a" providerId="LiveId" clId="{ABE95BDE-6DE9-452F-91A1-74BFF4F3B720}" dt="2018-06-05T15:46:44.599" v="309" actId="20577"/>
          <ac:spMkLst>
            <pc:docMk/>
            <pc:sldMk cId="2675988397" sldId="261"/>
            <ac:spMk id="3" creationId="{E583B256-EB77-4750-A793-27EDE3BD5BA1}"/>
          </ac:spMkLst>
        </pc:spChg>
      </pc:sldChg>
      <pc:sldChg chg="modSp">
        <pc:chgData name="Rob Kuehfus" userId="453d022f19b6df9a" providerId="LiveId" clId="{ABE95BDE-6DE9-452F-91A1-74BFF4F3B720}" dt="2018-06-18T16:50:10.726" v="2350" actId="6549"/>
        <pc:sldMkLst>
          <pc:docMk/>
          <pc:sldMk cId="2030375675" sldId="262"/>
        </pc:sldMkLst>
        <pc:spChg chg="mod">
          <ac:chgData name="Rob Kuehfus" userId="453d022f19b6df9a" providerId="LiveId" clId="{ABE95BDE-6DE9-452F-91A1-74BFF4F3B720}" dt="2018-06-18T16:50:10.726" v="2350" actId="6549"/>
          <ac:spMkLst>
            <pc:docMk/>
            <pc:sldMk cId="2030375675" sldId="262"/>
            <ac:spMk id="3" creationId="{F6074475-A229-48AD-8729-0FD1E62F0B0C}"/>
          </ac:spMkLst>
        </pc:spChg>
      </pc:sldChg>
      <pc:sldChg chg="modSp">
        <pc:chgData name="Rob Kuehfus" userId="453d022f19b6df9a" providerId="LiveId" clId="{ABE95BDE-6DE9-452F-91A1-74BFF4F3B720}" dt="2018-06-12T18:07:29.162" v="1988" actId="20577"/>
        <pc:sldMkLst>
          <pc:docMk/>
          <pc:sldMk cId="4232406185" sldId="263"/>
        </pc:sldMkLst>
        <pc:spChg chg="mod">
          <ac:chgData name="Rob Kuehfus" userId="453d022f19b6df9a" providerId="LiveId" clId="{ABE95BDE-6DE9-452F-91A1-74BFF4F3B720}" dt="2018-06-12T18:07:29.162" v="1988" actId="20577"/>
          <ac:spMkLst>
            <pc:docMk/>
            <pc:sldMk cId="4232406185" sldId="263"/>
            <ac:spMk id="3" creationId="{83B3D083-6DDC-4DF6-842F-2957BF37C439}"/>
          </ac:spMkLst>
        </pc:spChg>
      </pc:sldChg>
      <pc:sldChg chg="modSp">
        <pc:chgData name="Rob Kuehfus" userId="453d022f19b6df9a" providerId="LiveId" clId="{ABE95BDE-6DE9-452F-91A1-74BFF4F3B720}" dt="2018-06-11T15:25:53.569" v="1823" actId="20577"/>
        <pc:sldMkLst>
          <pc:docMk/>
          <pc:sldMk cId="340413092" sldId="264"/>
        </pc:sldMkLst>
        <pc:spChg chg="mod">
          <ac:chgData name="Rob Kuehfus" userId="453d022f19b6df9a" providerId="LiveId" clId="{ABE95BDE-6DE9-452F-91A1-74BFF4F3B720}" dt="2018-06-11T15:25:53.569" v="1823" actId="20577"/>
          <ac:spMkLst>
            <pc:docMk/>
            <pc:sldMk cId="340413092" sldId="264"/>
            <ac:spMk id="3" creationId="{83B3D083-6DDC-4DF6-842F-2957BF37C439}"/>
          </ac:spMkLst>
        </pc:spChg>
      </pc:sldChg>
      <pc:sldChg chg="addSp delSp modSp ord modNotesTx">
        <pc:chgData name="Rob Kuehfus" userId="453d022f19b6df9a" providerId="LiveId" clId="{ABE95BDE-6DE9-452F-91A1-74BFF4F3B720}" dt="2018-06-07T20:31:15.562" v="1193" actId="20577"/>
        <pc:sldMkLst>
          <pc:docMk/>
          <pc:sldMk cId="1537815153" sldId="265"/>
        </pc:sldMkLst>
        <pc:spChg chg="mod">
          <ac:chgData name="Rob Kuehfus" userId="453d022f19b6df9a" providerId="LiveId" clId="{ABE95BDE-6DE9-452F-91A1-74BFF4F3B720}" dt="2018-06-06T22:25:20.147" v="1171" actId="27636"/>
          <ac:spMkLst>
            <pc:docMk/>
            <pc:sldMk cId="1537815153" sldId="265"/>
            <ac:spMk id="3" creationId="{FE3E7BEA-002A-4F53-9311-56D273224274}"/>
          </ac:spMkLst>
        </pc:spChg>
        <pc:picChg chg="del mod">
          <ac:chgData name="Rob Kuehfus" userId="453d022f19b6df9a" providerId="LiveId" clId="{ABE95BDE-6DE9-452F-91A1-74BFF4F3B720}" dt="2018-06-05T21:05:37.774" v="1125" actId="478"/>
          <ac:picMkLst>
            <pc:docMk/>
            <pc:sldMk cId="1537815153" sldId="265"/>
            <ac:picMk id="4" creationId="{869B12D2-BAB6-4955-913F-045242DE879F}"/>
          </ac:picMkLst>
        </pc:picChg>
        <pc:picChg chg="add mod">
          <ac:chgData name="Rob Kuehfus" userId="453d022f19b6df9a" providerId="LiveId" clId="{ABE95BDE-6DE9-452F-91A1-74BFF4F3B720}" dt="2018-06-05T21:05:47.325" v="1128" actId="1076"/>
          <ac:picMkLst>
            <pc:docMk/>
            <pc:sldMk cId="1537815153" sldId="265"/>
            <ac:picMk id="5" creationId="{3C99D699-7C01-4260-8BEA-B9C8EE5E6244}"/>
          </ac:picMkLst>
        </pc:picChg>
      </pc:sldChg>
      <pc:sldChg chg="modSp">
        <pc:chgData name="Rob Kuehfus" userId="453d022f19b6df9a" providerId="LiveId" clId="{ABE95BDE-6DE9-452F-91A1-74BFF4F3B720}" dt="2018-06-18T17:01:27.282" v="2821" actId="20577"/>
        <pc:sldMkLst>
          <pc:docMk/>
          <pc:sldMk cId="3119135505" sldId="266"/>
        </pc:sldMkLst>
        <pc:spChg chg="mod">
          <ac:chgData name="Rob Kuehfus" userId="453d022f19b6df9a" providerId="LiveId" clId="{ABE95BDE-6DE9-452F-91A1-74BFF4F3B720}" dt="2018-06-18T17:01:27.282" v="2821" actId="20577"/>
          <ac:spMkLst>
            <pc:docMk/>
            <pc:sldMk cId="3119135505" sldId="266"/>
            <ac:spMk id="3" creationId="{1E78601A-55E5-4C27-BA46-67A384908580}"/>
          </ac:spMkLst>
        </pc:spChg>
      </pc:sldChg>
      <pc:sldChg chg="delSp modSp add ord modNotesTx">
        <pc:chgData name="Rob Kuehfus" userId="453d022f19b6df9a" providerId="LiveId" clId="{ABE95BDE-6DE9-452F-91A1-74BFF4F3B720}" dt="2018-06-18T16:52:03.197" v="2351" actId="20577"/>
        <pc:sldMkLst>
          <pc:docMk/>
          <pc:sldMk cId="403726206" sldId="267"/>
        </pc:sldMkLst>
        <pc:spChg chg="mod">
          <ac:chgData name="Rob Kuehfus" userId="453d022f19b6df9a" providerId="LiveId" clId="{ABE95BDE-6DE9-452F-91A1-74BFF4F3B720}" dt="2018-06-05T16:04:02.060" v="951" actId="20577"/>
          <ac:spMkLst>
            <pc:docMk/>
            <pc:sldMk cId="403726206" sldId="267"/>
            <ac:spMk id="2" creationId="{B7319F75-02E7-492E-993C-436E919704BB}"/>
          </ac:spMkLst>
        </pc:spChg>
        <pc:spChg chg="mod">
          <ac:chgData name="Rob Kuehfus" userId="453d022f19b6df9a" providerId="LiveId" clId="{ABE95BDE-6DE9-452F-91A1-74BFF4F3B720}" dt="2018-06-07T20:31:45.060" v="1207" actId="6549"/>
          <ac:spMkLst>
            <pc:docMk/>
            <pc:sldMk cId="403726206" sldId="267"/>
            <ac:spMk id="3" creationId="{AF88C286-9C1B-475A-8D11-F4C61E9EB7A9}"/>
          </ac:spMkLst>
        </pc:spChg>
        <pc:picChg chg="del mod">
          <ac:chgData name="Rob Kuehfus" userId="453d022f19b6df9a" providerId="LiveId" clId="{ABE95BDE-6DE9-452F-91A1-74BFF4F3B720}" dt="2018-06-07T20:32:00.180" v="1208" actId="478"/>
          <ac:picMkLst>
            <pc:docMk/>
            <pc:sldMk cId="403726206" sldId="267"/>
            <ac:picMk id="4" creationId="{44A23672-93E8-4A3F-AFBE-7C6818EE80DE}"/>
          </ac:picMkLst>
        </pc:picChg>
      </pc:sldChg>
      <pc:sldChg chg="delSp modSp add ord">
        <pc:chgData name="Rob Kuehfus" userId="453d022f19b6df9a" providerId="LiveId" clId="{ABE95BDE-6DE9-452F-91A1-74BFF4F3B720}" dt="2018-06-18T16:52:03.197" v="2351" actId="20577"/>
        <pc:sldMkLst>
          <pc:docMk/>
          <pc:sldMk cId="1111879527" sldId="268"/>
        </pc:sldMkLst>
        <pc:picChg chg="mod">
          <ac:chgData name="Rob Kuehfus" userId="453d022f19b6df9a" providerId="LiveId" clId="{ABE95BDE-6DE9-452F-91A1-74BFF4F3B720}" dt="2018-06-05T16:05:48.013" v="1008" actId="1076"/>
          <ac:picMkLst>
            <pc:docMk/>
            <pc:sldMk cId="1111879527" sldId="268"/>
            <ac:picMk id="4" creationId="{F17A5365-D706-4E3F-BB37-3E1B4B464635}"/>
          </ac:picMkLst>
        </pc:picChg>
        <pc:picChg chg="del">
          <ac:chgData name="Rob Kuehfus" userId="453d022f19b6df9a" providerId="LiveId" clId="{ABE95BDE-6DE9-452F-91A1-74BFF4F3B720}" dt="2018-06-05T16:05:38.700" v="1005" actId="478"/>
          <ac:picMkLst>
            <pc:docMk/>
            <pc:sldMk cId="1111879527" sldId="268"/>
            <ac:picMk id="5" creationId="{7BF837E2-6E34-43F6-AFAD-43E94CB695D9}"/>
          </ac:picMkLst>
        </pc:picChg>
      </pc:sldChg>
      <pc:sldChg chg="addSp delSp modSp add">
        <pc:chgData name="Rob Kuehfus" userId="453d022f19b6df9a" providerId="LiveId" clId="{ABE95BDE-6DE9-452F-91A1-74BFF4F3B720}" dt="2018-06-18T16:53:16.803" v="2372" actId="20577"/>
        <pc:sldMkLst>
          <pc:docMk/>
          <pc:sldMk cId="1924108191" sldId="269"/>
        </pc:sldMkLst>
        <pc:spChg chg="del">
          <ac:chgData name="Rob Kuehfus" userId="453d022f19b6df9a" providerId="LiveId" clId="{ABE95BDE-6DE9-452F-91A1-74BFF4F3B720}" dt="2018-06-18T16:52:18.892" v="2353" actId="20577"/>
          <ac:spMkLst>
            <pc:docMk/>
            <pc:sldMk cId="1924108191" sldId="269"/>
            <ac:spMk id="2" creationId="{D43E20EF-8EB5-475D-81EE-7CC7482008D5}"/>
          </ac:spMkLst>
        </pc:spChg>
        <pc:spChg chg="del">
          <ac:chgData name="Rob Kuehfus" userId="453d022f19b6df9a" providerId="LiveId" clId="{ABE95BDE-6DE9-452F-91A1-74BFF4F3B720}" dt="2018-06-18T16:52:18.892" v="2353" actId="20577"/>
          <ac:spMkLst>
            <pc:docMk/>
            <pc:sldMk cId="1924108191" sldId="269"/>
            <ac:spMk id="3" creationId="{689349EF-5995-476F-AE97-5545386CC419}"/>
          </ac:spMkLst>
        </pc:spChg>
        <pc:spChg chg="add mod">
          <ac:chgData name="Rob Kuehfus" userId="453d022f19b6df9a" providerId="LiveId" clId="{ABE95BDE-6DE9-452F-91A1-74BFF4F3B720}" dt="2018-06-18T16:53:16.803" v="2372" actId="20577"/>
          <ac:spMkLst>
            <pc:docMk/>
            <pc:sldMk cId="1924108191" sldId="269"/>
            <ac:spMk id="4" creationId="{CD138661-B7C5-4927-843B-13B9D076E75A}"/>
          </ac:spMkLst>
        </pc:spChg>
        <pc:spChg chg="add mod">
          <ac:chgData name="Rob Kuehfus" userId="453d022f19b6df9a" providerId="LiveId" clId="{ABE95BDE-6DE9-452F-91A1-74BFF4F3B720}" dt="2018-06-18T16:52:18.892" v="2353" actId="20577"/>
          <ac:spMkLst>
            <pc:docMk/>
            <pc:sldMk cId="1924108191" sldId="269"/>
            <ac:spMk id="5" creationId="{B3E993D0-F947-4952-8D6A-754E76C7C98F}"/>
          </ac:spMkLst>
        </pc:spChg>
      </pc:sldChg>
    </pc:docChg>
  </pc:docChgLst>
  <pc:docChgLst>
    <pc:chgData name="Farida Bharmal" userId="S::faridap@microsoft.com::0d7e25ec-415e-4e95-bb4c-6c2e9cfb4fde" providerId="AD" clId="Web-{8376F513-CD8E-40B0-AA8E-9EA5CA8DA724}"/>
    <pc:docChg chg="modSld">
      <pc:chgData name="Farida Bharmal" userId="S::faridap@microsoft.com::0d7e25ec-415e-4e95-bb4c-6c2e9cfb4fde" providerId="AD" clId="Web-{8376F513-CD8E-40B0-AA8E-9EA5CA8DA724}" dt="2019-05-01T17:33:19.710" v="72" actId="20577"/>
      <pc:docMkLst>
        <pc:docMk/>
      </pc:docMkLst>
      <pc:sldChg chg="modSp">
        <pc:chgData name="Farida Bharmal" userId="S::faridap@microsoft.com::0d7e25ec-415e-4e95-bb4c-6c2e9cfb4fde" providerId="AD" clId="Web-{8376F513-CD8E-40B0-AA8E-9EA5CA8DA724}" dt="2019-05-01T17:33:19.710" v="71" actId="20577"/>
        <pc:sldMkLst>
          <pc:docMk/>
          <pc:sldMk cId="536467498" sldId="256"/>
        </pc:sldMkLst>
        <pc:spChg chg="mod">
          <ac:chgData name="Farida Bharmal" userId="S::faridap@microsoft.com::0d7e25ec-415e-4e95-bb4c-6c2e9cfb4fde" providerId="AD" clId="Web-{8376F513-CD8E-40B0-AA8E-9EA5CA8DA724}" dt="2019-05-01T17:33:19.710" v="71" actId="20577"/>
          <ac:spMkLst>
            <pc:docMk/>
            <pc:sldMk cId="536467498" sldId="256"/>
            <ac:spMk id="3" creationId="{7ADC68B9-4F78-46EE-BD21-18F8DD128D04}"/>
          </ac:spMkLst>
        </pc:spChg>
      </pc:sldChg>
    </pc:docChg>
  </pc:docChgLst>
  <pc:docChgLst>
    <pc:chgData name="Farida Bharmal" userId="S::faridap@microsoft.com::0d7e25ec-415e-4e95-bb4c-6c2e9cfb4fde" providerId="AD" clId="Web-{58D82CAE-DB6F-4C22-9220-FD1CFD9EC359}"/>
    <pc:docChg chg="addSld modSld">
      <pc:chgData name="Farida Bharmal" userId="S::faridap@microsoft.com::0d7e25ec-415e-4e95-bb4c-6c2e9cfb4fde" providerId="AD" clId="Web-{58D82CAE-DB6F-4C22-9220-FD1CFD9EC359}" dt="2019-05-01T17:38:09.721" v="84" actId="20577"/>
      <pc:docMkLst>
        <pc:docMk/>
      </pc:docMkLst>
      <pc:sldChg chg="modSp">
        <pc:chgData name="Farida Bharmal" userId="S::faridap@microsoft.com::0d7e25ec-415e-4e95-bb4c-6c2e9cfb4fde" providerId="AD" clId="Web-{58D82CAE-DB6F-4C22-9220-FD1CFD9EC359}" dt="2019-05-01T17:37:30.766" v="2" actId="20577"/>
        <pc:sldMkLst>
          <pc:docMk/>
          <pc:sldMk cId="1364761612" sldId="272"/>
        </pc:sldMkLst>
        <pc:spChg chg="mod">
          <ac:chgData name="Farida Bharmal" userId="S::faridap@microsoft.com::0d7e25ec-415e-4e95-bb4c-6c2e9cfb4fde" providerId="AD" clId="Web-{58D82CAE-DB6F-4C22-9220-FD1CFD9EC359}" dt="2019-05-01T17:37:30.766" v="2" actId="20577"/>
          <ac:spMkLst>
            <pc:docMk/>
            <pc:sldMk cId="1364761612" sldId="272"/>
            <ac:spMk id="3" creationId="{1E78601A-55E5-4C27-BA46-67A384908580}"/>
          </ac:spMkLst>
        </pc:spChg>
      </pc:sldChg>
      <pc:sldChg chg="modSp new">
        <pc:chgData name="Farida Bharmal" userId="S::faridap@microsoft.com::0d7e25ec-415e-4e95-bb4c-6c2e9cfb4fde" providerId="AD" clId="Web-{58D82CAE-DB6F-4C22-9220-FD1CFD9EC359}" dt="2019-05-01T17:38:09.706" v="83" actId="20577"/>
        <pc:sldMkLst>
          <pc:docMk/>
          <pc:sldMk cId="1368983571" sldId="273"/>
        </pc:sldMkLst>
        <pc:spChg chg="mod">
          <ac:chgData name="Farida Bharmal" userId="S::faridap@microsoft.com::0d7e25ec-415e-4e95-bb4c-6c2e9cfb4fde" providerId="AD" clId="Web-{58D82CAE-DB6F-4C22-9220-FD1CFD9EC359}" dt="2019-05-01T17:37:51.095" v="76" actId="20577"/>
          <ac:spMkLst>
            <pc:docMk/>
            <pc:sldMk cId="1368983571" sldId="273"/>
            <ac:spMk id="2" creationId="{DEE3514D-E920-4920-8BF4-00A66640F40F}"/>
          </ac:spMkLst>
        </pc:spChg>
        <pc:spChg chg="mod">
          <ac:chgData name="Farida Bharmal" userId="S::faridap@microsoft.com::0d7e25ec-415e-4e95-bb4c-6c2e9cfb4fde" providerId="AD" clId="Web-{58D82CAE-DB6F-4C22-9220-FD1CFD9EC359}" dt="2019-05-01T17:38:09.706" v="83" actId="20577"/>
          <ac:spMkLst>
            <pc:docMk/>
            <pc:sldMk cId="1368983571" sldId="273"/>
            <ac:spMk id="3" creationId="{3A1CC849-4CDC-4CE4-A8BD-FE63A5AC1A49}"/>
          </ac:spMkLst>
        </pc:spChg>
      </pc:sldChg>
    </pc:docChg>
  </pc:docChgLst>
  <pc:docChgLst>
    <pc:chgData name="Rob Kuehfus" userId="453d022f19b6df9a" providerId="LiveId" clId="{00300C55-CFA3-4DC3-A480-DB1F7B2B1E1F}"/>
    <pc:docChg chg="custSel modSld">
      <pc:chgData name="Rob Kuehfus" userId="453d022f19b6df9a" providerId="LiveId" clId="{00300C55-CFA3-4DC3-A480-DB1F7B2B1E1F}" dt="2018-06-01T12:41:30.354" v="123" actId="20577"/>
      <pc:docMkLst>
        <pc:docMk/>
      </pc:docMkLst>
      <pc:sldChg chg="modSp">
        <pc:chgData name="Rob Kuehfus" userId="453d022f19b6df9a" providerId="LiveId" clId="{00300C55-CFA3-4DC3-A480-DB1F7B2B1E1F}" dt="2018-05-31T13:18:24.560" v="10" actId="13926"/>
        <pc:sldMkLst>
          <pc:docMk/>
          <pc:sldMk cId="3353185689" sldId="257"/>
        </pc:sldMkLst>
        <pc:spChg chg="mod">
          <ac:chgData name="Rob Kuehfus" userId="453d022f19b6df9a" providerId="LiveId" clId="{00300C55-CFA3-4DC3-A480-DB1F7B2B1E1F}" dt="2018-05-31T13:18:24.560" v="10" actId="13926"/>
          <ac:spMkLst>
            <pc:docMk/>
            <pc:sldMk cId="3353185689" sldId="257"/>
            <ac:spMk id="3" creationId="{AF88C286-9C1B-475A-8D11-F4C61E9EB7A9}"/>
          </ac:spMkLst>
        </pc:spChg>
      </pc:sldChg>
      <pc:sldChg chg="modSp">
        <pc:chgData name="Rob Kuehfus" userId="453d022f19b6df9a" providerId="LiveId" clId="{00300C55-CFA3-4DC3-A480-DB1F7B2B1E1F}" dt="2018-05-31T12:26:38.782" v="9" actId="20577"/>
        <pc:sldMkLst>
          <pc:docMk/>
          <pc:sldMk cId="979064255" sldId="259"/>
        </pc:sldMkLst>
        <pc:spChg chg="mod">
          <ac:chgData name="Rob Kuehfus" userId="453d022f19b6df9a" providerId="LiveId" clId="{00300C55-CFA3-4DC3-A480-DB1F7B2B1E1F}" dt="2018-05-31T12:26:38.782" v="9" actId="20577"/>
          <ac:spMkLst>
            <pc:docMk/>
            <pc:sldMk cId="979064255" sldId="259"/>
            <ac:spMk id="3" creationId="{E583B256-EB77-4750-A793-27EDE3BD5BA1}"/>
          </ac:spMkLst>
        </pc:spChg>
      </pc:sldChg>
      <pc:sldChg chg="modSp">
        <pc:chgData name="Rob Kuehfus" userId="453d022f19b6df9a" providerId="LiveId" clId="{00300C55-CFA3-4DC3-A480-DB1F7B2B1E1F}" dt="2018-06-01T12:41:30.354" v="123" actId="20577"/>
        <pc:sldMkLst>
          <pc:docMk/>
          <pc:sldMk cId="2675988397" sldId="261"/>
        </pc:sldMkLst>
        <pc:spChg chg="mod">
          <ac:chgData name="Rob Kuehfus" userId="453d022f19b6df9a" providerId="LiveId" clId="{00300C55-CFA3-4DC3-A480-DB1F7B2B1E1F}" dt="2018-06-01T12:41:30.354" v="123" actId="20577"/>
          <ac:spMkLst>
            <pc:docMk/>
            <pc:sldMk cId="2675988397" sldId="261"/>
            <ac:spMk id="3" creationId="{E583B256-EB77-4750-A793-27EDE3BD5BA1}"/>
          </ac:spMkLst>
        </pc:spChg>
      </pc:sldChg>
      <pc:sldChg chg="modSp">
        <pc:chgData name="Rob Kuehfus" userId="453d022f19b6df9a" providerId="LiveId" clId="{00300C55-CFA3-4DC3-A480-DB1F7B2B1E1F}" dt="2018-05-31T16:39:37.088" v="15" actId="14"/>
        <pc:sldMkLst>
          <pc:docMk/>
          <pc:sldMk cId="4232406185" sldId="263"/>
        </pc:sldMkLst>
        <pc:spChg chg="mod">
          <ac:chgData name="Rob Kuehfus" userId="453d022f19b6df9a" providerId="LiveId" clId="{00300C55-CFA3-4DC3-A480-DB1F7B2B1E1F}" dt="2018-05-31T16:39:37.088" v="15" actId="14"/>
          <ac:spMkLst>
            <pc:docMk/>
            <pc:sldMk cId="4232406185" sldId="263"/>
            <ac:spMk id="3" creationId="{83B3D083-6DDC-4DF6-842F-2957BF37C439}"/>
          </ac:spMkLst>
        </pc:spChg>
      </pc:sldChg>
      <pc:sldChg chg="modSp">
        <pc:chgData name="Rob Kuehfus" userId="453d022f19b6df9a" providerId="LiveId" clId="{00300C55-CFA3-4DC3-A480-DB1F7B2B1E1F}" dt="2018-05-31T20:41:52.057" v="33" actId="20577"/>
        <pc:sldMkLst>
          <pc:docMk/>
          <pc:sldMk cId="1537815153" sldId="265"/>
        </pc:sldMkLst>
        <pc:spChg chg="mod">
          <ac:chgData name="Rob Kuehfus" userId="453d022f19b6df9a" providerId="LiveId" clId="{00300C55-CFA3-4DC3-A480-DB1F7B2B1E1F}" dt="2018-05-31T20:41:52.057" v="33" actId="20577"/>
          <ac:spMkLst>
            <pc:docMk/>
            <pc:sldMk cId="1537815153" sldId="265"/>
            <ac:spMk id="3" creationId="{FE3E7BEA-002A-4F53-9311-56D273224274}"/>
          </ac:spMkLst>
        </pc:spChg>
      </pc:sldChg>
    </pc:docChg>
  </pc:docChgLst>
  <pc:docChgLst>
    <pc:chgData name="Rob Kuehfus" userId="453d022f19b6df9a" providerId="LiveId" clId="{2CFBD611-3DA6-4B4F-A723-662BFCA79BE1}"/>
    <pc:docChg chg="custSel mod addSld delSld modSld">
      <pc:chgData name="Rob Kuehfus" userId="453d022f19b6df9a" providerId="LiveId" clId="{2CFBD611-3DA6-4B4F-A723-662BFCA79BE1}" dt="2019-04-29T21:52:16.213" v="3861" actId="20577"/>
      <pc:docMkLst>
        <pc:docMk/>
      </pc:docMkLst>
      <pc:sldChg chg="modSp">
        <pc:chgData name="Rob Kuehfus" userId="453d022f19b6df9a" providerId="LiveId" clId="{2CFBD611-3DA6-4B4F-A723-662BFCA79BE1}" dt="2019-04-26T19:14:22.388" v="2731" actId="20577"/>
        <pc:sldMkLst>
          <pc:docMk/>
          <pc:sldMk cId="536467498" sldId="256"/>
        </pc:sldMkLst>
        <pc:spChg chg="mod">
          <ac:chgData name="Rob Kuehfus" userId="453d022f19b6df9a" providerId="LiveId" clId="{2CFBD611-3DA6-4B4F-A723-662BFCA79BE1}" dt="2019-04-26T19:14:22.388" v="2731" actId="20577"/>
          <ac:spMkLst>
            <pc:docMk/>
            <pc:sldMk cId="536467498" sldId="256"/>
            <ac:spMk id="2" creationId="{56EB0384-CA9F-4C2C-8032-6791A7942701}"/>
          </ac:spMkLst>
        </pc:spChg>
        <pc:spChg chg="mod">
          <ac:chgData name="Rob Kuehfus" userId="453d022f19b6df9a" providerId="LiveId" clId="{2CFBD611-3DA6-4B4F-A723-662BFCA79BE1}" dt="2019-04-25T15:03:24.575" v="52" actId="6549"/>
          <ac:spMkLst>
            <pc:docMk/>
            <pc:sldMk cId="536467498" sldId="256"/>
            <ac:spMk id="3" creationId="{7ADC68B9-4F78-46EE-BD21-18F8DD128D04}"/>
          </ac:spMkLst>
        </pc:spChg>
      </pc:sldChg>
      <pc:sldChg chg="modSp del">
        <pc:chgData name="Rob Kuehfus" userId="453d022f19b6df9a" providerId="LiveId" clId="{2CFBD611-3DA6-4B4F-A723-662BFCA79BE1}" dt="2019-04-25T15:12:16.111" v="466" actId="2696"/>
        <pc:sldMkLst>
          <pc:docMk/>
          <pc:sldMk cId="3353185689" sldId="257"/>
        </pc:sldMkLst>
        <pc:spChg chg="mod">
          <ac:chgData name="Rob Kuehfus" userId="453d022f19b6df9a" providerId="LiveId" clId="{2CFBD611-3DA6-4B4F-A723-662BFCA79BE1}" dt="2019-04-25T15:11:57.592" v="464" actId="6549"/>
          <ac:spMkLst>
            <pc:docMk/>
            <pc:sldMk cId="3353185689" sldId="257"/>
            <ac:spMk id="2" creationId="{B7319F75-02E7-492E-993C-436E919704BB}"/>
          </ac:spMkLst>
        </pc:spChg>
      </pc:sldChg>
      <pc:sldChg chg="del">
        <pc:chgData name="Rob Kuehfus" userId="453d022f19b6df9a" providerId="LiveId" clId="{2CFBD611-3DA6-4B4F-A723-662BFCA79BE1}" dt="2019-04-25T15:12:09.639" v="465" actId="2696"/>
        <pc:sldMkLst>
          <pc:docMk/>
          <pc:sldMk cId="2888112561" sldId="258"/>
        </pc:sldMkLst>
      </pc:sldChg>
      <pc:sldChg chg="modSp">
        <pc:chgData name="Rob Kuehfus" userId="453d022f19b6df9a" providerId="LiveId" clId="{2CFBD611-3DA6-4B4F-A723-662BFCA79BE1}" dt="2019-04-29T21:52:16.213" v="3861" actId="20577"/>
        <pc:sldMkLst>
          <pc:docMk/>
          <pc:sldMk cId="3499797234" sldId="260"/>
        </pc:sldMkLst>
        <pc:spChg chg="mod">
          <ac:chgData name="Rob Kuehfus" userId="453d022f19b6df9a" providerId="LiveId" clId="{2CFBD611-3DA6-4B4F-A723-662BFCA79BE1}" dt="2019-04-26T19:05:13.401" v="2165" actId="1076"/>
          <ac:spMkLst>
            <pc:docMk/>
            <pc:sldMk cId="3499797234" sldId="260"/>
            <ac:spMk id="2" creationId="{E8F0ADB5-C39C-47EE-BD09-8A4FB135B11C}"/>
          </ac:spMkLst>
        </pc:spChg>
        <pc:spChg chg="mod">
          <ac:chgData name="Rob Kuehfus" userId="453d022f19b6df9a" providerId="LiveId" clId="{2CFBD611-3DA6-4B4F-A723-662BFCA79BE1}" dt="2019-04-29T21:52:16.213" v="3861" actId="20577"/>
          <ac:spMkLst>
            <pc:docMk/>
            <pc:sldMk cId="3499797234" sldId="260"/>
            <ac:spMk id="3" creationId="{E583B256-EB77-4750-A793-27EDE3BD5BA1}"/>
          </ac:spMkLst>
        </pc:spChg>
      </pc:sldChg>
      <pc:sldChg chg="addSp modSp mod setBg">
        <pc:chgData name="Rob Kuehfus" userId="453d022f19b6df9a" providerId="LiveId" clId="{2CFBD611-3DA6-4B4F-A723-662BFCA79BE1}" dt="2019-04-25T15:23:24.986" v="1290" actId="20577"/>
        <pc:sldMkLst>
          <pc:docMk/>
          <pc:sldMk cId="2030375675" sldId="262"/>
        </pc:sldMkLst>
        <pc:spChg chg="mod">
          <ac:chgData name="Rob Kuehfus" userId="453d022f19b6df9a" providerId="LiveId" clId="{2CFBD611-3DA6-4B4F-A723-662BFCA79BE1}" dt="2019-04-25T15:14:21.879" v="482" actId="26606"/>
          <ac:spMkLst>
            <pc:docMk/>
            <pc:sldMk cId="2030375675" sldId="262"/>
            <ac:spMk id="2" creationId="{60058EC1-5D04-4F24-9182-0E3316DEB259}"/>
          </ac:spMkLst>
        </pc:spChg>
        <pc:spChg chg="mod">
          <ac:chgData name="Rob Kuehfus" userId="453d022f19b6df9a" providerId="LiveId" clId="{2CFBD611-3DA6-4B4F-A723-662BFCA79BE1}" dt="2019-04-25T15:23:24.986" v="1290" actId="20577"/>
          <ac:spMkLst>
            <pc:docMk/>
            <pc:sldMk cId="2030375675" sldId="262"/>
            <ac:spMk id="3" creationId="{F6074475-A229-48AD-8729-0FD1E62F0B0C}"/>
          </ac:spMkLst>
        </pc:spChg>
        <pc:picChg chg="add mod">
          <ac:chgData name="Rob Kuehfus" userId="453d022f19b6df9a" providerId="LiveId" clId="{2CFBD611-3DA6-4B4F-A723-662BFCA79BE1}" dt="2019-04-25T15:14:21.879" v="482" actId="26606"/>
          <ac:picMkLst>
            <pc:docMk/>
            <pc:sldMk cId="2030375675" sldId="262"/>
            <ac:picMk id="4" creationId="{1CDAD7F0-E38C-436A-B8E0-55FD883DC79A}"/>
          </ac:picMkLst>
        </pc:picChg>
      </pc:sldChg>
      <pc:sldChg chg="addSp delSp modSp">
        <pc:chgData name="Rob Kuehfus" userId="453d022f19b6df9a" providerId="LiveId" clId="{2CFBD611-3DA6-4B4F-A723-662BFCA79BE1}" dt="2019-04-29T20:25:40.493" v="3145" actId="20577"/>
        <pc:sldMkLst>
          <pc:docMk/>
          <pc:sldMk cId="4232406185" sldId="263"/>
        </pc:sldMkLst>
        <pc:spChg chg="mod">
          <ac:chgData name="Rob Kuehfus" userId="453d022f19b6df9a" providerId="LiveId" clId="{2CFBD611-3DA6-4B4F-A723-662BFCA79BE1}" dt="2019-04-29T15:28:19.848" v="3018" actId="20577"/>
          <ac:spMkLst>
            <pc:docMk/>
            <pc:sldMk cId="4232406185" sldId="263"/>
            <ac:spMk id="2" creationId="{9103BE6A-C3F7-45A9-AAB2-2D815440BC0A}"/>
          </ac:spMkLst>
        </pc:spChg>
        <pc:spChg chg="mod">
          <ac:chgData name="Rob Kuehfus" userId="453d022f19b6df9a" providerId="LiveId" clId="{2CFBD611-3DA6-4B4F-A723-662BFCA79BE1}" dt="2019-04-26T19:03:18.990" v="2158" actId="1076"/>
          <ac:spMkLst>
            <pc:docMk/>
            <pc:sldMk cId="4232406185" sldId="263"/>
            <ac:spMk id="3" creationId="{83B3D083-6DDC-4DF6-842F-2957BF37C439}"/>
          </ac:spMkLst>
        </pc:spChg>
        <pc:spChg chg="mod">
          <ac:chgData name="Rob Kuehfus" userId="453d022f19b6df9a" providerId="LiveId" clId="{2CFBD611-3DA6-4B4F-A723-662BFCA79BE1}" dt="2019-04-29T20:25:40.493" v="3145" actId="20577"/>
          <ac:spMkLst>
            <pc:docMk/>
            <pc:sldMk cId="4232406185" sldId="263"/>
            <ac:spMk id="4" creationId="{6D97B3D3-2A54-4466-A400-EB9C6BCC333B}"/>
          </ac:spMkLst>
        </pc:spChg>
        <pc:spChg chg="add mod">
          <ac:chgData name="Rob Kuehfus" userId="453d022f19b6df9a" providerId="LiveId" clId="{2CFBD611-3DA6-4B4F-A723-662BFCA79BE1}" dt="2019-04-26T19:03:18.990" v="2158" actId="1076"/>
          <ac:spMkLst>
            <pc:docMk/>
            <pc:sldMk cId="4232406185" sldId="263"/>
            <ac:spMk id="5" creationId="{1CC0CC1B-2744-4683-A6DA-6D3DF181219E}"/>
          </ac:spMkLst>
        </pc:spChg>
        <pc:spChg chg="add mod">
          <ac:chgData name="Rob Kuehfus" userId="453d022f19b6df9a" providerId="LiveId" clId="{2CFBD611-3DA6-4B4F-A723-662BFCA79BE1}" dt="2019-04-26T19:03:18.990" v="2158" actId="1076"/>
          <ac:spMkLst>
            <pc:docMk/>
            <pc:sldMk cId="4232406185" sldId="263"/>
            <ac:spMk id="6" creationId="{1CB4D4C4-0379-4A8A-9E90-1C99022C37D3}"/>
          </ac:spMkLst>
        </pc:spChg>
        <pc:picChg chg="add del mod">
          <ac:chgData name="Rob Kuehfus" userId="453d022f19b6df9a" providerId="LiveId" clId="{2CFBD611-3DA6-4B4F-A723-662BFCA79BE1}" dt="2019-04-26T19:13:41.371" v="2664" actId="478"/>
          <ac:picMkLst>
            <pc:docMk/>
            <pc:sldMk cId="4232406185" sldId="263"/>
            <ac:picMk id="1025" creationId="{C93D5F0A-0055-4B43-8D60-6D2EC68D633F}"/>
          </ac:picMkLst>
        </pc:picChg>
      </pc:sldChg>
      <pc:sldChg chg="del">
        <pc:chgData name="Rob Kuehfus" userId="453d022f19b6df9a" providerId="LiveId" clId="{2CFBD611-3DA6-4B4F-A723-662BFCA79BE1}" dt="2019-04-29T15:29:40.859" v="3043" actId="2696"/>
        <pc:sldMkLst>
          <pc:docMk/>
          <pc:sldMk cId="340413092" sldId="264"/>
        </pc:sldMkLst>
      </pc:sldChg>
      <pc:sldChg chg="modSp">
        <pc:chgData name="Rob Kuehfus" userId="453d022f19b6df9a" providerId="LiveId" clId="{2CFBD611-3DA6-4B4F-A723-662BFCA79BE1}" dt="2019-04-29T21:46:43.442" v="3397" actId="20577"/>
        <pc:sldMkLst>
          <pc:docMk/>
          <pc:sldMk cId="3119135505" sldId="266"/>
        </pc:sldMkLst>
        <pc:spChg chg="mod">
          <ac:chgData name="Rob Kuehfus" userId="453d022f19b6df9a" providerId="LiveId" clId="{2CFBD611-3DA6-4B4F-A723-662BFCA79BE1}" dt="2019-04-26T19:06:42.490" v="2194" actId="20577"/>
          <ac:spMkLst>
            <pc:docMk/>
            <pc:sldMk cId="3119135505" sldId="266"/>
            <ac:spMk id="2" creationId="{DF07F779-9493-43B4-B2B0-F6812A193792}"/>
          </ac:spMkLst>
        </pc:spChg>
        <pc:spChg chg="mod">
          <ac:chgData name="Rob Kuehfus" userId="453d022f19b6df9a" providerId="LiveId" clId="{2CFBD611-3DA6-4B4F-A723-662BFCA79BE1}" dt="2019-04-29T21:46:43.442" v="3397" actId="20577"/>
          <ac:spMkLst>
            <pc:docMk/>
            <pc:sldMk cId="3119135505" sldId="266"/>
            <ac:spMk id="3" creationId="{1E78601A-55E5-4C27-BA46-67A384908580}"/>
          </ac:spMkLst>
        </pc:spChg>
      </pc:sldChg>
      <pc:sldChg chg="del">
        <pc:chgData name="Rob Kuehfus" userId="453d022f19b6df9a" providerId="LiveId" clId="{2CFBD611-3DA6-4B4F-A723-662BFCA79BE1}" dt="2019-04-26T15:11:04.600" v="2074" actId="2696"/>
        <pc:sldMkLst>
          <pc:docMk/>
          <pc:sldMk cId="1111879527" sldId="268"/>
        </pc:sldMkLst>
      </pc:sldChg>
      <pc:sldChg chg="del">
        <pc:chgData name="Rob Kuehfus" userId="453d022f19b6df9a" providerId="LiveId" clId="{2CFBD611-3DA6-4B4F-A723-662BFCA79BE1}" dt="2019-04-26T15:11:02.782" v="2073" actId="2696"/>
        <pc:sldMkLst>
          <pc:docMk/>
          <pc:sldMk cId="1924108191" sldId="269"/>
        </pc:sldMkLst>
      </pc:sldChg>
      <pc:sldChg chg="modSp">
        <pc:chgData name="Rob Kuehfus" userId="453d022f19b6df9a" providerId="LiveId" clId="{2CFBD611-3DA6-4B4F-A723-662BFCA79BE1}" dt="2019-04-29T15:29:19.600" v="3042" actId="1076"/>
        <pc:sldMkLst>
          <pc:docMk/>
          <pc:sldMk cId="3193180807" sldId="270"/>
        </pc:sldMkLst>
        <pc:spChg chg="mod">
          <ac:chgData name="Rob Kuehfus" userId="453d022f19b6df9a" providerId="LiveId" clId="{2CFBD611-3DA6-4B4F-A723-662BFCA79BE1}" dt="2019-04-29T15:29:19.600" v="3042" actId="1076"/>
          <ac:spMkLst>
            <pc:docMk/>
            <pc:sldMk cId="3193180807" sldId="270"/>
            <ac:spMk id="2" creationId="{60058EC1-5D04-4F24-9182-0E3316DEB259}"/>
          </ac:spMkLst>
        </pc:spChg>
        <pc:spChg chg="mod">
          <ac:chgData name="Rob Kuehfus" userId="453d022f19b6df9a" providerId="LiveId" clId="{2CFBD611-3DA6-4B4F-A723-662BFCA79BE1}" dt="2019-04-26T15:02:45.453" v="2026" actId="20577"/>
          <ac:spMkLst>
            <pc:docMk/>
            <pc:sldMk cId="3193180807" sldId="270"/>
            <ac:spMk id="3" creationId="{F6074475-A229-48AD-8729-0FD1E62F0B0C}"/>
          </ac:spMkLst>
        </pc:spChg>
      </pc:sldChg>
      <pc:sldChg chg="del">
        <pc:chgData name="Rob Kuehfus" userId="453d022f19b6df9a" providerId="LiveId" clId="{2CFBD611-3DA6-4B4F-A723-662BFCA79BE1}" dt="2019-04-26T15:10:48.472" v="2071" actId="2696"/>
        <pc:sldMkLst>
          <pc:docMk/>
          <pc:sldMk cId="87030853" sldId="271"/>
        </pc:sldMkLst>
      </pc:sldChg>
      <pc:sldChg chg="addSp delSp modSp add">
        <pc:chgData name="Rob Kuehfus" userId="453d022f19b6df9a" providerId="LiveId" clId="{2CFBD611-3DA6-4B4F-A723-662BFCA79BE1}" dt="2019-04-29T15:29:03.912" v="3041" actId="20577"/>
        <pc:sldMkLst>
          <pc:docMk/>
          <pc:sldMk cId="2280338814" sldId="271"/>
        </pc:sldMkLst>
        <pc:spChg chg="mod">
          <ac:chgData name="Rob Kuehfus" userId="453d022f19b6df9a" providerId="LiveId" clId="{2CFBD611-3DA6-4B4F-A723-662BFCA79BE1}" dt="2019-04-29T15:29:03.912" v="3041" actId="20577"/>
          <ac:spMkLst>
            <pc:docMk/>
            <pc:sldMk cId="2280338814" sldId="271"/>
            <ac:spMk id="2" creationId="{66235BB9-B96B-4404-B184-B8802030B00B}"/>
          </ac:spMkLst>
        </pc:spChg>
        <pc:spChg chg="del">
          <ac:chgData name="Rob Kuehfus" userId="453d022f19b6df9a" providerId="LiveId" clId="{2CFBD611-3DA6-4B4F-A723-662BFCA79BE1}" dt="2019-04-29T15:27:50.031" v="3006" actId="478"/>
          <ac:spMkLst>
            <pc:docMk/>
            <pc:sldMk cId="2280338814" sldId="271"/>
            <ac:spMk id="3" creationId="{81066CC7-B6B3-4733-9E4B-67B10D57E892}"/>
          </ac:spMkLst>
        </pc:spChg>
        <pc:picChg chg="add mod">
          <ac:chgData name="Rob Kuehfus" userId="453d022f19b6df9a" providerId="LiveId" clId="{2CFBD611-3DA6-4B4F-A723-662BFCA79BE1}" dt="2019-04-29T15:27:56.205" v="3008" actId="14100"/>
          <ac:picMkLst>
            <pc:docMk/>
            <pc:sldMk cId="2280338814" sldId="271"/>
            <ac:picMk id="4" creationId="{12756FAA-0850-4621-9C2C-7645F07A4A85}"/>
          </ac:picMkLst>
        </pc:picChg>
      </pc:sldChg>
      <pc:sldChg chg="modSp add">
        <pc:chgData name="Rob Kuehfus" userId="453d022f19b6df9a" providerId="LiveId" clId="{2CFBD611-3DA6-4B4F-A723-662BFCA79BE1}" dt="2019-04-29T21:49:54.852" v="3794" actId="6549"/>
        <pc:sldMkLst>
          <pc:docMk/>
          <pc:sldMk cId="1364761612" sldId="272"/>
        </pc:sldMkLst>
        <pc:spChg chg="mod">
          <ac:chgData name="Rob Kuehfus" userId="453d022f19b6df9a" providerId="LiveId" clId="{2CFBD611-3DA6-4B4F-A723-662BFCA79BE1}" dt="2019-04-29T21:19:14.237" v="3385" actId="20577"/>
          <ac:spMkLst>
            <pc:docMk/>
            <pc:sldMk cId="1364761612" sldId="272"/>
            <ac:spMk id="2" creationId="{DF07F779-9493-43B4-B2B0-F6812A193792}"/>
          </ac:spMkLst>
        </pc:spChg>
        <pc:spChg chg="mod">
          <ac:chgData name="Rob Kuehfus" userId="453d022f19b6df9a" providerId="LiveId" clId="{2CFBD611-3DA6-4B4F-A723-662BFCA79BE1}" dt="2019-04-29T21:49:54.852" v="3794" actId="6549"/>
          <ac:spMkLst>
            <pc:docMk/>
            <pc:sldMk cId="1364761612" sldId="272"/>
            <ac:spMk id="3" creationId="{1E78601A-55E5-4C27-BA46-67A384908580}"/>
          </ac:spMkLst>
        </pc:spChg>
      </pc:sldChg>
      <pc:sldChg chg="del">
        <pc:chgData name="Rob Kuehfus" userId="453d022f19b6df9a" providerId="LiveId" clId="{2CFBD611-3DA6-4B4F-A723-662BFCA79BE1}" dt="2019-04-26T15:10:53.635" v="2072" actId="2696"/>
        <pc:sldMkLst>
          <pc:docMk/>
          <pc:sldMk cId="4242216562" sldId="272"/>
        </pc:sldMkLst>
      </pc:sldChg>
    </pc:docChg>
  </pc:docChgLst>
  <pc:docChgLst>
    <pc:chgData name="Farida Bharmal" userId="0d7e25ec-415e-4e95-bb4c-6c2e9cfb4fde" providerId="ADAL" clId="{24606A46-92BA-4B4F-9ECA-4CB2DC5DF1BC}"/>
    <pc:docChg chg="custSel modSld">
      <pc:chgData name="Farida Bharmal" userId="0d7e25ec-415e-4e95-bb4c-6c2e9cfb4fde" providerId="ADAL" clId="{24606A46-92BA-4B4F-9ECA-4CB2DC5DF1BC}" dt="2019-05-01T17:09:32.696" v="235" actId="6549"/>
      <pc:docMkLst>
        <pc:docMk/>
      </pc:docMkLst>
      <pc:sldChg chg="modSp">
        <pc:chgData name="Farida Bharmal" userId="0d7e25ec-415e-4e95-bb4c-6c2e9cfb4fde" providerId="ADAL" clId="{24606A46-92BA-4B4F-9ECA-4CB2DC5DF1BC}" dt="2019-05-01T17:09:32.696" v="235" actId="6549"/>
        <pc:sldMkLst>
          <pc:docMk/>
          <pc:sldMk cId="3499797234" sldId="260"/>
        </pc:sldMkLst>
        <pc:spChg chg="mod">
          <ac:chgData name="Farida Bharmal" userId="0d7e25ec-415e-4e95-bb4c-6c2e9cfb4fde" providerId="ADAL" clId="{24606A46-92BA-4B4F-9ECA-4CB2DC5DF1BC}" dt="2019-05-01T17:09:32.696" v="235" actId="6549"/>
          <ac:spMkLst>
            <pc:docMk/>
            <pc:sldMk cId="3499797234" sldId="260"/>
            <ac:spMk id="3" creationId="{E583B256-EB77-4750-A793-27EDE3BD5BA1}"/>
          </ac:spMkLst>
        </pc:spChg>
      </pc:sldChg>
    </pc:docChg>
  </pc:docChgLst>
  <pc:docChgLst>
    <pc:chgData name="Farida Bharmal" userId="0d7e25ec-415e-4e95-bb4c-6c2e9cfb4fde" providerId="ADAL" clId="{B4507886-3E8B-4E44-AE5A-00A2066EAA17}"/>
    <pc:docChg chg="modSld">
      <pc:chgData name="Farida Bharmal" userId="0d7e25ec-415e-4e95-bb4c-6c2e9cfb4fde" providerId="ADAL" clId="{B4507886-3E8B-4E44-AE5A-00A2066EAA17}" dt="2019-05-03T15:46:34.949" v="11" actId="113"/>
      <pc:docMkLst>
        <pc:docMk/>
      </pc:docMkLst>
      <pc:sldChg chg="modSp">
        <pc:chgData name="Farida Bharmal" userId="0d7e25ec-415e-4e95-bb4c-6c2e9cfb4fde" providerId="ADAL" clId="{B4507886-3E8B-4E44-AE5A-00A2066EAA17}" dt="2019-05-02T14:05:46.871" v="1" actId="20577"/>
        <pc:sldMkLst>
          <pc:docMk/>
          <pc:sldMk cId="3499797234" sldId="260"/>
        </pc:sldMkLst>
        <pc:spChg chg="mod">
          <ac:chgData name="Farida Bharmal" userId="0d7e25ec-415e-4e95-bb4c-6c2e9cfb4fde" providerId="ADAL" clId="{B4507886-3E8B-4E44-AE5A-00A2066EAA17}" dt="2019-05-02T14:05:46.871" v="1" actId="20577"/>
          <ac:spMkLst>
            <pc:docMk/>
            <pc:sldMk cId="3499797234" sldId="260"/>
            <ac:spMk id="3" creationId="{E583B256-EB77-4750-A793-27EDE3BD5BA1}"/>
          </ac:spMkLst>
        </pc:spChg>
      </pc:sldChg>
      <pc:sldChg chg="modSp">
        <pc:chgData name="Farida Bharmal" userId="0d7e25ec-415e-4e95-bb4c-6c2e9cfb4fde" providerId="ADAL" clId="{B4507886-3E8B-4E44-AE5A-00A2066EAA17}" dt="2019-05-03T15:46:34.949" v="11" actId="113"/>
        <pc:sldMkLst>
          <pc:docMk/>
          <pc:sldMk cId="1368983571" sldId="273"/>
        </pc:sldMkLst>
        <pc:spChg chg="mod">
          <ac:chgData name="Farida Bharmal" userId="0d7e25ec-415e-4e95-bb4c-6c2e9cfb4fde" providerId="ADAL" clId="{B4507886-3E8B-4E44-AE5A-00A2066EAA17}" dt="2019-05-03T15:46:34.949" v="11" actId="113"/>
          <ac:spMkLst>
            <pc:docMk/>
            <pc:sldMk cId="1368983571" sldId="273"/>
            <ac:spMk id="3" creationId="{3A1CC849-4CDC-4CE4-A8BD-FE63A5AC1A4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D76E38-EB4B-425D-87E0-B33791D2CD91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ABA2CB-342C-46F9-95EC-88F4F68DF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761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chema.management.azure.com/schemas/2015-01-01/deploymentTemplate.json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ABA2CB-342C-46F9-95EC-88F4F68DF54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502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ABA2CB-342C-46F9-95EC-88F4F68DF54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7062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"$schema": "</a:t>
            </a:r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https://schema.management.azure.com/schemas/2015-01-01/</a:t>
            </a:r>
            <a:r>
              <a:rPr lang="en-US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deploymentTemplate.json</a:t>
            </a:r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#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"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contentVersion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": "1.0.0.0",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"parameters": {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"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storageAccountType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": {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"type": "string",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"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defaultValue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": "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Standard_LRS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"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allowedValues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": [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"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Standard_LRS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"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Standard_GRS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"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Standard_ZRS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"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Premium_LRS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],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"metadata": {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"description": "Storage Account type"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}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}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},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"variables": {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"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storageAccountName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": "[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uniquestring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resourceGroup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().id), '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standardsa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')]"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},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"resources": [{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"type": "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Microsoft.Storage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storageAccounts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"name": "[variables('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storageAccountName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')]",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"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apiVersion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": "2016-01-01",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"location": "[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resourceGroup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().location]",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"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": {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"name": "[parameters('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storageAccountType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')]"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},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"kind": "Storage",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"properties": {}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}],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"outputs": {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"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storageAccountName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": {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"type": "string",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"value": "[variables('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storageAccountName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')]"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}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}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ABA2CB-342C-46F9-95EC-88F4F68DF54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2294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ABA2CB-342C-46F9-95EC-88F4F68DF54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550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656BA-AD45-46CA-A56F-6D5AB383BF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E7702D-140F-40EF-884F-86C10B5DC9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191D7-2B2B-4A9A-BAD3-CD5F96FCA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8DCCE-CFF2-4773-8D22-C72A87BC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47E79-5763-40F5-85C4-416B9B46D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303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E048C-DE26-45BE-B799-66FA15714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AB3480-1D90-4AF4-A76E-E8872940B7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022C6-03F8-4028-B71E-0498CA95F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DC65B-F216-4C00-9FB3-AE90A6415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CD495-F1DF-467D-B832-D700E4C81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19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9BAD08-2C92-4D6D-AD1A-761F363E9F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7CC0E8-4456-43CD-815B-0DC587562F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4D01A-A6A4-4E77-8FEA-2416B2A79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346C6-D038-428F-830C-ABB212A40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074CA-7AC4-4248-8B5B-DE1884849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481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A609-02A0-42FE-AA96-AF8C943B6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17C03-2D19-46AC-B2A6-9D8BCC9C4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6ABBB-2B53-4E39-8C03-66BB4AB1D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D0117-1B70-4AB3-8DBA-5EAEAA440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926C4-B064-4F87-8109-5AFA3FF10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423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F5FDE-7645-464A-B11E-8B65A97EC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CD9CD2-5585-41EA-8D64-3BA7D91F0B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D82DEF-3156-4058-A48E-A688531B8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DA703-61F3-457C-9D28-692F33F97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F13DB-C4B9-451D-9FC5-CA722EC91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837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99E0F-FD9F-48FF-B3B5-307ADB239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B2EB9-D9F0-450A-BD56-316C982E5D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89F119-0A76-4CAB-BC14-B46148EE6C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0320A3-52FE-4506-AFC2-1B41FC81E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750E16-DC83-454E-881D-2270A5881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FF2F1E-C5B2-4B51-8A8A-637B92E1C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146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11D6C-8DEE-484B-903B-D4A940F19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0EF9F8-703B-4CFF-8570-25F420020D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2E79C1-8838-43EC-A36A-6D8662B989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FC9C0A-26E7-4F1F-9E9D-F617629B1A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AA03FF-624B-4F86-85D3-74498E1283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68159D-A5F9-4C93-BD5B-45DC81B6A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B1AD3F-E534-4009-BE58-035848E60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2790E4-548C-43DE-B20D-040899D30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63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97ECC-CBC4-4A90-B370-DC7092334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03BB2D-8252-4C5A-A45E-561EA5CB5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12F2E0-5215-4492-9101-47FE7ED3A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32A3E2-D6E4-411E-8D03-32A126E05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528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7224CF-9F7B-4428-BBB7-4C699977E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5AECB-D70F-4E69-8B12-E847EAB92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44E097-33AA-448F-9819-40BC83F5F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404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49410-C584-4418-ACCD-2257C199D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ECDE7-96B8-4290-A026-A1FD15420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340E6F-D37E-42D1-A7C8-697E7ECA3E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A250D9-EB3C-4D19-8E94-8D23151B8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693401-7999-472A-8061-41C1AA0FF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67C8BB-09B8-4A9E-82A4-15E74FC62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448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B1B64-FA32-4220-B829-54106627A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43F88F-7925-4F00-B003-C339A8E0BF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60217E-C692-4987-AEE4-248037067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3DA2AF-4B5D-420E-925B-70113F2CF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A9CC2A-36CC-41C7-8C3F-0DB37C058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BA541F-EF0E-40FC-A7A3-706DBDAC1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45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4AC1D3-2D59-4A1F-AD4D-E94A2A3A3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1B2F78-A31B-41D3-B0E5-089C9D639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B9458-F65B-45F6-B55E-996F5E769E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C2F32-47E1-4D90-8C64-89D7BCB0B356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57AC6-515E-45D7-A387-D46BD34546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4DA8D-0A49-4F15-B8BF-6BC217CDCD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051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aka.ms/mtcsto/w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aka.ms/mtcsto/w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zure/governance/resource-graph/samples/starter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B0384-CA9F-4C2C-8032-6791A79427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Azure </a:t>
            </a:r>
            <a:r>
              <a:rPr lang="en-US"/>
              <a:t>Governance Challenge/Workshop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DC68B9-4F78-46EE-BD21-18F8DD128D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Presenter:</a:t>
            </a:r>
          </a:p>
        </p:txBody>
      </p:sp>
    </p:spTree>
    <p:extLst>
      <p:ext uri="{BB962C8B-B14F-4D97-AF65-F5344CB8AC3E}">
        <p14:creationId xmlns:p14="http://schemas.microsoft.com/office/powerpoint/2010/main" val="536467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0ADB5-C39C-47EE-BD09-8A4FB135B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3860"/>
            <a:ext cx="10515600" cy="681037"/>
          </a:xfrm>
        </p:spPr>
        <p:txBody>
          <a:bodyPr>
            <a:normAutofit fontScale="90000"/>
          </a:bodyPr>
          <a:lstStyle/>
          <a:p>
            <a:r>
              <a:rPr lang="en-US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3B256-EB77-4750-A793-27EDE3BD5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104" y="1258067"/>
            <a:ext cx="10515600" cy="5121414"/>
          </a:xfrm>
        </p:spPr>
        <p:txBody>
          <a:bodyPr>
            <a:normAutofit/>
          </a:bodyPr>
          <a:lstStyle/>
          <a:p>
            <a:r>
              <a:rPr lang="en-US" dirty="0"/>
              <a:t>Day#1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9 – 9:30 : Kickoff &amp; Introductions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9:30 – 10:30 : Azure Governance Overview Presentation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10:30 - 10:45 : Break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10:45 – 11:30 : Management Groups and RBAC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11:30 – 12:30 : Azure Policy  </a:t>
            </a:r>
          </a:p>
          <a:p>
            <a:r>
              <a:rPr lang="en-US" dirty="0"/>
              <a:t>Day#2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9 - 9:30 : Day#1 Learnings Overview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9:30 – 10:30 : Azure Blueprint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10:30 – 11:30 : Azure Cost Management + Resource Graph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/>
              <a:t>11:00 – 12:00 : Practice Building Discussion</a:t>
            </a:r>
          </a:p>
        </p:txBody>
      </p:sp>
    </p:spTree>
    <p:extLst>
      <p:ext uri="{BB962C8B-B14F-4D97-AF65-F5344CB8AC3E}">
        <p14:creationId xmlns:p14="http://schemas.microsoft.com/office/powerpoint/2010/main" val="3499797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58EC1-5D04-4F24-9182-0E3316DEB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>
            <a:normAutofit/>
          </a:bodyPr>
          <a:lstStyle/>
          <a:p>
            <a:r>
              <a:rPr lang="en-US" sz="4100"/>
              <a:t>Management Groups and RBAC Challenge 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74475-A229-48AD-8729-0FD1E62F0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5127029" cy="3785419"/>
          </a:xfrm>
        </p:spPr>
        <p:txBody>
          <a:bodyPr>
            <a:normAutofit/>
          </a:bodyPr>
          <a:lstStyle/>
          <a:p>
            <a:pPr fontAlgn="ctr"/>
            <a:r>
              <a:rPr lang="en-US" sz="2400" dirty="0"/>
              <a:t>Create a Management Group org structure that matches the sample on the slide</a:t>
            </a:r>
          </a:p>
          <a:p>
            <a:pPr fontAlgn="ctr"/>
            <a:r>
              <a:rPr lang="en-US" sz="2400" dirty="0"/>
              <a:t>Move your subscription to App1 Management Group</a:t>
            </a:r>
          </a:p>
          <a:p>
            <a:pPr fontAlgn="ctr"/>
            <a:r>
              <a:rPr lang="en-US" sz="2400" dirty="0"/>
              <a:t>Create an AAD group and assign permissions at management group level</a:t>
            </a:r>
          </a:p>
          <a:p>
            <a:pPr marL="0" indent="0" algn="ctr">
              <a:buNone/>
            </a:pPr>
            <a:r>
              <a:rPr lang="en-US" sz="2400" dirty="0"/>
              <a:t>Good luck!</a:t>
            </a:r>
          </a:p>
          <a:p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DAD7F0-E38C-436A-B8E0-55FD883DC79A}"/>
              </a:ext>
            </a:extLst>
          </p:cNvPr>
          <p:cNvPicPr/>
          <p:nvPr/>
        </p:nvPicPr>
        <p:blipFill rotWithShape="1">
          <a:blip r:embed="rId3"/>
          <a:srcRect r="10405"/>
          <a:stretch/>
        </p:blipFill>
        <p:spPr>
          <a:xfrm>
            <a:off x="6090613" y="640082"/>
            <a:ext cx="5461724" cy="557783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030375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58EC1-5D04-4F24-9182-0E3316DEB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340" y="384375"/>
            <a:ext cx="10919460" cy="832739"/>
          </a:xfrm>
        </p:spPr>
        <p:txBody>
          <a:bodyPr>
            <a:normAutofit/>
          </a:bodyPr>
          <a:lstStyle/>
          <a:p>
            <a:r>
              <a:rPr lang="en-US"/>
              <a:t>Azure Policy Challenge 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74475-A229-48AD-8729-0FD1E62F0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340" y="1434465"/>
            <a:ext cx="10919460" cy="5120640"/>
          </a:xfrm>
        </p:spPr>
        <p:txBody>
          <a:bodyPr>
            <a:normAutofit/>
          </a:bodyPr>
          <a:lstStyle/>
          <a:p>
            <a:r>
              <a:rPr lang="en-US" sz="2000" dirty="0"/>
              <a:t>Assign the Audit VMs that do not use managed disks policy at the Contoso Management Group Level</a:t>
            </a:r>
          </a:p>
          <a:p>
            <a:pPr fontAlgn="ctr"/>
            <a:r>
              <a:rPr lang="en-US" sz="2000" dirty="0"/>
              <a:t>Create a custom policy that denies the users ability to deploy G series VM SKU at the Applications Management Group Level</a:t>
            </a:r>
          </a:p>
          <a:p>
            <a:pPr lvl="1" fontAlgn="ctr"/>
            <a:r>
              <a:rPr lang="en-US" sz="2000" dirty="0"/>
              <a:t>The policy rules/conditions, in this case – VM SKU size equal to G series</a:t>
            </a:r>
            <a:endParaRPr lang="en-US" dirty="0"/>
          </a:p>
          <a:p>
            <a:pPr lvl="1" fontAlgn="ctr"/>
            <a:r>
              <a:rPr lang="en-US" sz="2000" dirty="0"/>
              <a:t>The policy effect, in this case – Deny.</a:t>
            </a:r>
          </a:p>
          <a:p>
            <a:pPr lvl="1" fontAlgn="ctr"/>
            <a:r>
              <a:rPr lang="en-US" sz="2000" dirty="0">
                <a:highlight>
                  <a:srgbClr val="FFFF00"/>
                </a:highlight>
              </a:rPr>
              <a:t>Note: json for policy can be found at the link below</a:t>
            </a:r>
            <a:endParaRPr lang="en-US" sz="2000" dirty="0"/>
          </a:p>
          <a:p>
            <a:pPr fontAlgn="ctr"/>
            <a:r>
              <a:rPr lang="en-US" sz="2000" dirty="0"/>
              <a:t>Attempt to deploy a G series VM and find the deployment error in the Azure Activity Log</a:t>
            </a:r>
          </a:p>
          <a:p>
            <a:pPr marL="0" indent="0" algn="ctr">
              <a:buNone/>
            </a:pPr>
            <a:r>
              <a:rPr lang="en-US" sz="2000" dirty="0"/>
              <a:t>Good luck!</a:t>
            </a:r>
          </a:p>
          <a:p>
            <a:endParaRPr lang="en-US" sz="2000" dirty="0"/>
          </a:p>
          <a:p>
            <a:pPr marL="0" indent="0" algn="ctr">
              <a:buNone/>
            </a:pPr>
            <a:r>
              <a:rPr lang="en-US" sz="4800" dirty="0"/>
              <a:t>Resources:</a:t>
            </a:r>
          </a:p>
          <a:p>
            <a:pPr marL="0" indent="0" algn="ctr">
              <a:buNone/>
            </a:pPr>
            <a:r>
              <a:rPr lang="sv-SE" sz="4800" dirty="0">
                <a:hlinkClick r:id="rId3"/>
              </a:rPr>
              <a:t>http://aka.ms/mtcsto/ws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193180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3BE6A-C3F7-45A9-AAB2-2D815440B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84" y="365125"/>
            <a:ext cx="10978816" cy="1325563"/>
          </a:xfrm>
        </p:spPr>
        <p:txBody>
          <a:bodyPr/>
          <a:lstStyle/>
          <a:p>
            <a:r>
              <a:rPr lang="en-US"/>
              <a:t>Azure Blueprint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3D083-6DDC-4DF6-842F-2957BF37C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5660" y="3556040"/>
            <a:ext cx="10515600" cy="4670892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97B3D3-2A54-4466-A400-EB9C6BCC333B}"/>
              </a:ext>
            </a:extLst>
          </p:cNvPr>
          <p:cNvSpPr txBox="1"/>
          <p:nvPr/>
        </p:nvSpPr>
        <p:spPr>
          <a:xfrm>
            <a:off x="374984" y="1567543"/>
            <a:ext cx="1084807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Create a Blueprint in the Contoso Management Group that has the following: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Role assignment for Contributor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Policy Assignment for ‘Append tag and its default value to resource groups’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A Resource Group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Azure Resource Management Template for </a:t>
            </a:r>
            <a:r>
              <a:rPr lang="en-US" sz="2400" dirty="0" err="1"/>
              <a:t>StorageAccount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>
                <a:highlight>
                  <a:srgbClr val="FFFF00"/>
                </a:highlight>
              </a:rPr>
              <a:t>Note: json for template can be found at the link below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It should look like the screenshot on the next slide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Add a description, publish and assign this Blueprint to the Free Trial Subscription.  Use </a:t>
            </a:r>
            <a:r>
              <a:rPr lang="en-US" sz="2400"/>
              <a:t>an existing group </a:t>
            </a:r>
            <a:r>
              <a:rPr lang="en-US" sz="2400" dirty="0"/>
              <a:t>for role assignment Contributor.  Set Tag Name to </a:t>
            </a:r>
            <a:r>
              <a:rPr lang="en-US" sz="2400" dirty="0" err="1"/>
              <a:t>costCenter</a:t>
            </a:r>
            <a:r>
              <a:rPr lang="en-US" sz="2400" dirty="0"/>
              <a:t> and Tag Value to </a:t>
            </a:r>
            <a:r>
              <a:rPr lang="en-US" sz="2400" dirty="0" err="1"/>
              <a:t>ContosoIT</a:t>
            </a:r>
            <a:r>
              <a:rPr lang="en-US" sz="2400" dirty="0"/>
              <a:t>.</a:t>
            </a:r>
          </a:p>
          <a:p>
            <a:pPr algn="ctr"/>
            <a:r>
              <a:rPr lang="en-US" sz="4800" dirty="0"/>
              <a:t>Resources:</a:t>
            </a:r>
          </a:p>
          <a:p>
            <a:pPr algn="ctr"/>
            <a:r>
              <a:rPr lang="sv-SE" sz="4800" dirty="0">
                <a:hlinkClick r:id="rId3"/>
              </a:rPr>
              <a:t>http://aka.ms/mtcsto/ws</a:t>
            </a:r>
            <a:endParaRPr lang="en-US" sz="4800" dirty="0"/>
          </a:p>
          <a:p>
            <a:pPr lvl="1"/>
            <a:endParaRPr lang="en-US" sz="24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CC0CC1B-2744-4683-A6DA-6D3DF18121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7460" y="20097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CB4D4C4-0379-4A8A-9E90-1C99022C37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3810" y="43910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406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235BB9-B96B-4404-B184-B8802030B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Blueprint Challenge Screenshot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BAF77C2B-77B5-4FBD-9AF6-D09D2074FE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" y="2827319"/>
            <a:ext cx="11496821" cy="3362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338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7F779-9493-43B4-B2B0-F6812A193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Cost Management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8601A-55E5-4C27-BA46-67A384908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ctr"/>
            <a:r>
              <a:rPr lang="en-US" dirty="0"/>
              <a:t>Create a Monthly Cost report to determine which Resource type is costing the most</a:t>
            </a:r>
          </a:p>
          <a:p>
            <a:pPr fontAlgn="ctr"/>
            <a:r>
              <a:rPr lang="en-US" dirty="0"/>
              <a:t>Create a monthly budget of $200 per month, set an alert when it reached 75% of budget, add an email address</a:t>
            </a:r>
          </a:p>
          <a:p>
            <a:pPr fontAlgn="ctr"/>
            <a:r>
              <a:rPr lang="en-US" dirty="0"/>
              <a:t>Create an CSV export for the “Quarterly Cost by resource" for the Free Trial Subscription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Good luck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135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7F779-9493-43B4-B2B0-F6812A193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Resource Graph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8601A-55E5-4C27-BA46-67A384908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Using Resource Graph Explorer</a:t>
            </a:r>
          </a:p>
          <a:p>
            <a:pPr lvl="1"/>
            <a:r>
              <a:rPr lang="en-US" dirty="0"/>
              <a:t>List out a summary count of resources</a:t>
            </a:r>
            <a:endParaRPr lang="en-US" dirty="0">
              <a:cs typeface="Calibri"/>
            </a:endParaRPr>
          </a:p>
          <a:p>
            <a:pPr lvl="1"/>
            <a:r>
              <a:rPr lang="en-US" dirty="0"/>
              <a:t>List out all resources and only show name, type and location.  Sort by name in ascending order</a:t>
            </a:r>
          </a:p>
          <a:p>
            <a:r>
              <a:rPr lang="en-US" dirty="0"/>
              <a:t>List the distinct values of compute size in your Subscription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Good luck</a:t>
            </a:r>
          </a:p>
          <a:p>
            <a:pPr marL="0" indent="0" algn="ctr">
              <a:buNone/>
            </a:pPr>
            <a:r>
              <a:rPr lang="en-US" dirty="0"/>
              <a:t>Hints:</a:t>
            </a:r>
          </a:p>
          <a:p>
            <a:pPr marL="0" indent="0" algn="ctr">
              <a:buNone/>
            </a:pPr>
            <a:r>
              <a:rPr lang="sv-SE" dirty="0">
                <a:hlinkClick r:id="rId2"/>
              </a:rPr>
              <a:t>https://docs.microsoft.com/en-us/azure/governance/resource-graph/samples/starter</a:t>
            </a:r>
            <a:endParaRPr lang="sv-SE" dirty="0"/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761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3514D-E920-4920-8BF4-00A66640F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Azure Governance Practice Building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CC849-4CDC-4CE4-A8BD-FE63A5AC1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>
              <a:buFont typeface="Wingdings" panose="020B0604020202020204" pitchFamily="34" charset="0"/>
              <a:buChar char="Ø"/>
            </a:pPr>
            <a:r>
              <a:rPr lang="en-US" dirty="0">
                <a:cs typeface="Calibri"/>
              </a:rPr>
              <a:t>The key questions to ask end customers would be the ones that will have them thinking along the </a:t>
            </a:r>
            <a:r>
              <a:rPr lang="en-US" b="1" dirty="0">
                <a:cs typeface="Calibri"/>
              </a:rPr>
              <a:t>areas of security, compliance and cost</a:t>
            </a:r>
            <a:r>
              <a:rPr lang="en-US" dirty="0">
                <a:cs typeface="Calibri"/>
              </a:rPr>
              <a:t> </a:t>
            </a:r>
            <a:endParaRPr lang="en-US" dirty="0"/>
          </a:p>
          <a:p>
            <a:pPr>
              <a:buFont typeface="Wingdings" panose="020B0604020202020204" pitchFamily="34" charset="0"/>
              <a:buChar char="Ø"/>
            </a:pPr>
            <a:r>
              <a:rPr lang="en-US" dirty="0">
                <a:cs typeface="Calibri"/>
              </a:rPr>
              <a:t>Are they complaint to the </a:t>
            </a:r>
            <a:r>
              <a:rPr lang="en-US" b="1" dirty="0">
                <a:cs typeface="Calibri"/>
              </a:rPr>
              <a:t>industry compliance </a:t>
            </a:r>
            <a:r>
              <a:rPr lang="en-US" dirty="0">
                <a:cs typeface="Calibri"/>
              </a:rPr>
              <a:t>requirements like </a:t>
            </a:r>
            <a:r>
              <a:rPr lang="en-US" b="1" dirty="0">
                <a:cs typeface="Calibri"/>
              </a:rPr>
              <a:t>PCI, ISO, SOC, CIS?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 dirty="0">
                <a:cs typeface="Calibri"/>
              </a:rPr>
              <a:t>Are they having automated triggers in place to </a:t>
            </a:r>
            <a:r>
              <a:rPr lang="en-US" b="1" dirty="0">
                <a:cs typeface="Calibri"/>
              </a:rPr>
              <a:t>alert</a:t>
            </a:r>
            <a:r>
              <a:rPr lang="en-US" dirty="0">
                <a:cs typeface="Calibri"/>
              </a:rPr>
              <a:t> them when there are security breaches, </a:t>
            </a:r>
            <a:r>
              <a:rPr lang="en-US" b="1" dirty="0">
                <a:cs typeface="Calibri"/>
              </a:rPr>
              <a:t>cost overspend </a:t>
            </a:r>
            <a:r>
              <a:rPr lang="en-US" dirty="0">
                <a:cs typeface="Calibri"/>
              </a:rPr>
              <a:t>per department, per project?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 dirty="0">
                <a:cs typeface="Calibri"/>
              </a:rPr>
              <a:t>Do they have </a:t>
            </a:r>
            <a:r>
              <a:rPr lang="en-US" b="1" dirty="0">
                <a:cs typeface="Calibri"/>
              </a:rPr>
              <a:t>guardrails</a:t>
            </a:r>
            <a:r>
              <a:rPr lang="en-US" dirty="0">
                <a:cs typeface="Calibri"/>
              </a:rPr>
              <a:t> to keep their Azure Environments according to the agreed upon specifications like every resource has </a:t>
            </a:r>
            <a:r>
              <a:rPr lang="en-US" b="1" dirty="0">
                <a:cs typeface="Calibri"/>
              </a:rPr>
              <a:t>department tags</a:t>
            </a:r>
            <a:r>
              <a:rPr lang="en-US" dirty="0">
                <a:cs typeface="Calibri"/>
              </a:rPr>
              <a:t>, developers can use only certain VM SKUs, only encrypted disk allowed?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 dirty="0">
                <a:cs typeface="Calibri"/>
              </a:rPr>
              <a:t>Have they optimized their </a:t>
            </a:r>
            <a:r>
              <a:rPr lang="en-US" b="1" dirty="0">
                <a:cs typeface="Calibri"/>
              </a:rPr>
              <a:t>Azure</a:t>
            </a:r>
            <a:r>
              <a:rPr lang="en-US" dirty="0">
                <a:cs typeface="Calibri"/>
              </a:rPr>
              <a:t> environments for cost? Example: Are they over provisioning, are there policies in place to shutdown dev VMs during night hours? 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 dirty="0">
                <a:cs typeface="Calibri"/>
              </a:rPr>
              <a:t>How quickly can they </a:t>
            </a:r>
            <a:r>
              <a:rPr lang="en-US" b="1" dirty="0">
                <a:cs typeface="Calibri"/>
              </a:rPr>
              <a:t>create new environments </a:t>
            </a:r>
            <a:r>
              <a:rPr lang="en-US" dirty="0">
                <a:cs typeface="Calibri"/>
              </a:rPr>
              <a:t>per their specifications and needs? Is it a one click deployment for new environments?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 dirty="0">
                <a:cs typeface="Calibri"/>
              </a:rPr>
              <a:t>Do they have ways where they can grant Role based access?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68983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05CA1546A9EF4D874C41813FBCFE77" ma:contentTypeVersion="0" ma:contentTypeDescription="Create a new document." ma:contentTypeScope="" ma:versionID="c9aa000eea19acce3b3ed41d1e1eb40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28e93d0e610ade8792d1bdc0e02464c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40C701A-5FB1-44EE-9224-D2AB29221C3D}">
  <ds:schemaRefs>
    <ds:schemaRef ds:uri="http://purl.org/dc/elements/1.1/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207A3D48-3576-4080-9DEA-24F2312CB1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0E0D0C5-8FBD-4F03-9B80-A8C6BB21FC6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1505</TotalTime>
  <Words>918</Words>
  <Application>Microsoft Office PowerPoint</Application>
  <PresentationFormat>Widescreen</PresentationFormat>
  <Paragraphs>70</Paragraphs>
  <Slides>9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 Azure Governance Challenge/Workshop</vt:lpstr>
      <vt:lpstr>Agenda</vt:lpstr>
      <vt:lpstr>Management Groups and RBAC Challenge  </vt:lpstr>
      <vt:lpstr>Azure Policy Challenge  </vt:lpstr>
      <vt:lpstr>Azure Blueprint Challenge</vt:lpstr>
      <vt:lpstr>Blueprint Challenge Screenshot</vt:lpstr>
      <vt:lpstr>Cost Management Challenge</vt:lpstr>
      <vt:lpstr>Resource Graph Challenge</vt:lpstr>
      <vt:lpstr>Azure Governance Practice Building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Azure Governance Workshop</dc:title>
  <dc:creator>Rob Kuehfus</dc:creator>
  <cp:lastModifiedBy>Martin Modin</cp:lastModifiedBy>
  <cp:revision>19</cp:revision>
  <dcterms:created xsi:type="dcterms:W3CDTF">2019-04-25T15:14:21Z</dcterms:created>
  <dcterms:modified xsi:type="dcterms:W3CDTF">2019-12-11T14:58:10Z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rokuehfu@microsoft.com</vt:lpwstr>
  </property>
  <property fmtid="{D5CDD505-2E9C-101B-9397-08002B2CF9AE}" pid="5" name="MSIP_Label_f42aa342-8706-4288-bd11-ebb85995028c_SetDate">
    <vt:lpwstr>2019-04-30T17:17:51.8878369Z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ad09a747-0d2d-43d7-a102-ab691e22513a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ContentTypeId">
    <vt:lpwstr>0x010100B805CA1546A9EF4D874C41813FBCFE77</vt:lpwstr>
  </property>
</Properties>
</file>