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73" d="100"/>
          <a:sy n="73" d="100"/>
        </p:scale>
        <p:origin x="1029" y="31"/>
      </p:cViewPr>
      <p:guideLst/>
    </p:cSldViewPr>
  </p:slideViewPr>
  <p:notesTextViewPr>
    <p:cViewPr>
      <p:scale>
        <a:sx n="1" d="1"/>
        <a:sy n="1" d="1"/>
      </p:scale>
      <p:origin x="0" y="-2671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11:00 – 12:00 : Practice Building Discussion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‘Append tag and its default value to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Note: Json for template is in the notes on this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Make sure to use the App1DevAccess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Blueprint Challenge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56FAA-0850-4621-9C2C-7645F07A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3"/>
            <a:ext cx="10303157" cy="43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Resource Graph Explorer (preview)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the Free Trial Subscription</a:t>
            </a:r>
          </a:p>
          <a:p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850</Words>
  <Application>Microsoft Office PowerPoint</Application>
  <PresentationFormat>Widescreen</PresentationFormat>
  <Paragraphs>56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 Challenge Screenshot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7</cp:revision>
  <dcterms:created xsi:type="dcterms:W3CDTF">2019-04-25T15:14:21Z</dcterms:created>
  <dcterms:modified xsi:type="dcterms:W3CDTF">2019-12-10T07:47:55Z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