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2" r:id="rId7"/>
    <p:sldId id="270" r:id="rId8"/>
    <p:sldId id="263" r:id="rId9"/>
    <p:sldId id="271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32" autoAdjust="0"/>
  </p:normalViewPr>
  <p:slideViewPr>
    <p:cSldViewPr snapToGrid="0">
      <p:cViewPr varScale="1">
        <p:scale>
          <a:sx n="110" d="100"/>
          <a:sy n="110" d="100"/>
        </p:scale>
        <p:origin x="1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11:00 – 12:00 : Practice Building Discussion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fontAlgn="ctr"/>
            <a:r>
              <a:rPr lang="en-US" sz="2400" dirty="0"/>
              <a:t>Create an AAD group and assign permissions at management group level</a:t>
            </a:r>
          </a:p>
          <a:p>
            <a:pPr fontAlgn="ctr"/>
            <a:r>
              <a:rPr lang="en-US" sz="2400" dirty="0"/>
              <a:t>Create a resource lock on one of the VMs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‘Append tag and its default value to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</a:t>
            </a:r>
            <a:r>
              <a:rPr lang="en-US" sz="2400"/>
              <a:t>an existing group </a:t>
            </a:r>
            <a:r>
              <a:rPr lang="en-US" sz="2400" dirty="0"/>
              <a:t>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926</Words>
  <Application>Microsoft Office PowerPoint</Application>
  <PresentationFormat>Widescreen</PresentationFormat>
  <Paragraphs>72</Paragraphs>
  <Slides>9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and RBAC Challenge  </vt:lpstr>
      <vt:lpstr>Azure Policy Challenge  </vt:lpstr>
      <vt:lpstr>Azure Blueprint Challenge</vt:lpstr>
      <vt:lpstr>Blueprint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21</cp:revision>
  <dcterms:created xsi:type="dcterms:W3CDTF">2019-04-25T15:14:21Z</dcterms:created>
  <dcterms:modified xsi:type="dcterms:W3CDTF">2019-12-12T11:21:48Z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