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0" r:id="rId6"/>
    <p:sldId id="262" r:id="rId7"/>
    <p:sldId id="270" r:id="rId8"/>
    <p:sldId id="263" r:id="rId9"/>
    <p:sldId id="271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32" autoAdjust="0"/>
  </p:normalViewPr>
  <p:slideViewPr>
    <p:cSldViewPr snapToGrid="0">
      <p:cViewPr varScale="1">
        <p:scale>
          <a:sx n="75" d="100"/>
          <a:sy n="75" d="100"/>
        </p:scale>
        <p:origin x="2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governance/resource-graph/samples/sta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11:00 – 12:00 : Practice Building Discussion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/>
              <a:t>Management Groups and 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92500"/>
          </a:bodyPr>
          <a:lstStyle/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Move your subscription to App1 Management Group</a:t>
            </a:r>
          </a:p>
          <a:p>
            <a:pPr fontAlgn="ctr"/>
            <a:r>
              <a:rPr lang="en-US" sz="2400" dirty="0"/>
              <a:t>Create an AAD group and assign permissions at management group level</a:t>
            </a:r>
          </a:p>
          <a:p>
            <a:pPr fontAlgn="ctr"/>
            <a:r>
              <a:rPr lang="en-US" sz="2400" dirty="0"/>
              <a:t>Create a resource lock on one of the VMs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policy can be found at the link below</a:t>
            </a:r>
            <a:endParaRPr lang="en-US" sz="2000" dirty="0"/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4800" dirty="0"/>
              <a:t>Resources:</a:t>
            </a:r>
          </a:p>
          <a:p>
            <a:pPr marL="0" indent="0" algn="ctr">
              <a:buNone/>
            </a:pPr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‘Add or replace a tag on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Note: json for template can be found at the link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Use an existing group 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algn="ctr"/>
            <a:r>
              <a:rPr lang="en-US" sz="4800" dirty="0"/>
              <a:t>Resources:</a:t>
            </a:r>
          </a:p>
          <a:p>
            <a:pPr algn="ctr"/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  <a:p>
            <a:pPr lvl="1"/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latin typeface="+mj-lt"/>
                <a:ea typeface="+mj-ea"/>
                <a:cs typeface="+mj-cs"/>
              </a:rPr>
              <a:t>Blueprint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7C2B-77B5-4FBD-9AF6-D09D2074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Using Resource Graph Explorer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your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pPr marL="0" indent="0" algn="ctr">
              <a:buNone/>
            </a:pPr>
            <a:r>
              <a:rPr lang="en-US" dirty="0"/>
              <a:t>Hints:</a:t>
            </a:r>
          </a:p>
          <a:p>
            <a:pPr marL="0" indent="0" algn="ctr">
              <a:buNone/>
            </a:pPr>
            <a:r>
              <a:rPr lang="sv-SE" dirty="0">
                <a:hlinkClick r:id="rId2"/>
              </a:rPr>
              <a:t>https://docs.microsoft.com/en-us/azure/governance/resource-graph/samples/starter</a:t>
            </a:r>
            <a:endParaRPr lang="sv-SE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925</Words>
  <Application>Microsoft Office PowerPoint</Application>
  <PresentationFormat>Widescreen</PresentationFormat>
  <Paragraphs>72</Paragraphs>
  <Slides>9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Management Groups and RBAC Challenge  </vt:lpstr>
      <vt:lpstr>Azure Policy Challenge  </vt:lpstr>
      <vt:lpstr>Azure Blueprint Challenge</vt:lpstr>
      <vt:lpstr>Blueprint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Martin Modin</cp:lastModifiedBy>
  <cp:revision>22</cp:revision>
  <dcterms:created xsi:type="dcterms:W3CDTF">2019-04-25T15:14:21Z</dcterms:created>
  <dcterms:modified xsi:type="dcterms:W3CDTF">2019-12-19T08:30:35Z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