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71" d="100"/>
          <a:sy n="71" d="100"/>
        </p:scale>
        <p:origin x="3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11:00 – 12:00 : Practice Building Discussion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‘Append tag and its default value to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</a:t>
            </a:r>
            <a:r>
              <a:rPr lang="en-US" sz="2400"/>
              <a:t>an existing group </a:t>
            </a:r>
            <a:r>
              <a:rPr lang="en-US" sz="2400" dirty="0"/>
              <a:t>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Blueprint Challenge Screenshot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907</Words>
  <Application>Microsoft Office PowerPoint</Application>
  <PresentationFormat>Widescreen</PresentationFormat>
  <Paragraphs>70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 Challenge Screenshot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17</cp:revision>
  <dcterms:created xsi:type="dcterms:W3CDTF">2019-04-25T15:14:21Z</dcterms:created>
  <dcterms:modified xsi:type="dcterms:W3CDTF">2019-12-10T14:05:59Z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