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0" r:id="rId6"/>
    <p:sldId id="276" r:id="rId7"/>
    <p:sldId id="262" r:id="rId8"/>
    <p:sldId id="274" r:id="rId9"/>
    <p:sldId id="275" r:id="rId10"/>
    <p:sldId id="270" r:id="rId11"/>
    <p:sldId id="277" r:id="rId12"/>
    <p:sldId id="263" r:id="rId13"/>
    <p:sldId id="278" r:id="rId14"/>
    <p:sldId id="271" r:id="rId15"/>
    <p:sldId id="26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7" autoAdjust="0"/>
  </p:normalViewPr>
  <p:slideViewPr>
    <p:cSldViewPr snapToGrid="0">
      <p:cViewPr varScale="1">
        <p:scale>
          <a:sx n="134" d="100"/>
          <a:sy n="134" d="100"/>
        </p:scale>
        <p:origin x="35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7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governance/resource-graph/samples/start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‘Add or replace a tag on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Note: json for template can be found at the link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Use an existing group 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algn="ctr"/>
            <a:r>
              <a:rPr lang="en-US" sz="4800" dirty="0"/>
              <a:t>Resources:</a:t>
            </a:r>
          </a:p>
          <a:p>
            <a:pPr algn="ctr"/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  <a:p>
            <a:pPr lvl="1"/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latin typeface="+mj-lt"/>
                <a:ea typeface="+mj-ea"/>
                <a:cs typeface="+mj-cs"/>
              </a:rPr>
              <a:t>Blueprint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7C2B-77B5-4FBD-9AF6-D09D2074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Using Resource Graph Explorer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your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pPr marL="0" indent="0" algn="ctr">
              <a:buNone/>
            </a:pPr>
            <a:r>
              <a:rPr lang="en-US" dirty="0"/>
              <a:t>Hints:</a:t>
            </a:r>
          </a:p>
          <a:p>
            <a:pPr marL="0" indent="0" algn="ctr">
              <a:buNone/>
            </a:pPr>
            <a:r>
              <a:rPr lang="sv-SE" dirty="0">
                <a:hlinkClick r:id="rId2"/>
              </a:rPr>
              <a:t>https://docs.microsoft.com/en-us/azure/governance/resource-graph/samples/starter</a:t>
            </a:r>
            <a:endParaRPr lang="sv-SE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11:00 – 12:00 : </a:t>
            </a:r>
            <a:r>
              <a:rPr lang="en-US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Management Groups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RBAC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Resource Locks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Azure Cost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 dirty="0"/>
              <a:t>Management Groups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Draw a whiteboard of your suggested management group setup</a:t>
            </a:r>
          </a:p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Move your subscription to App1 Management Group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B7EFFE-90DC-481E-86DA-4273FFC4BA7B}"/>
              </a:ext>
            </a:extLst>
          </p:cNvPr>
          <p:cNvSpPr/>
          <p:nvPr/>
        </p:nvSpPr>
        <p:spPr>
          <a:xfrm>
            <a:off x="7693269" y="2936631"/>
            <a:ext cx="571500" cy="3253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 dirty="0"/>
              <a:t>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an AAD group and assign permissions at the </a:t>
            </a:r>
            <a:r>
              <a:rPr lang="en-US" sz="2400" b="1" dirty="0"/>
              <a:t>Contoso</a:t>
            </a:r>
            <a:r>
              <a:rPr lang="en-US" sz="2400" dirty="0"/>
              <a:t> management group level</a:t>
            </a:r>
          </a:p>
          <a:p>
            <a:pPr marL="0" indent="0" algn="ctr">
              <a:buNone/>
            </a:pPr>
            <a:r>
              <a:rPr lang="en-US" sz="2400" dirty="0"/>
              <a:t>Good luck!	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EB97ED-F7DA-4358-8DD5-CE2187747F6A}"/>
              </a:ext>
            </a:extLst>
          </p:cNvPr>
          <p:cNvSpPr/>
          <p:nvPr/>
        </p:nvSpPr>
        <p:spPr>
          <a:xfrm>
            <a:off x="7262446" y="1793631"/>
            <a:ext cx="817685" cy="4396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648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sz="4400" dirty="0"/>
              <a:t>esource </a:t>
            </a:r>
            <a:r>
              <a:rPr lang="en-US" dirty="0"/>
              <a:t>L</a:t>
            </a:r>
            <a:r>
              <a:rPr lang="en-US" sz="4400" dirty="0"/>
              <a:t>ock</a:t>
            </a:r>
            <a:r>
              <a:rPr lang="en-US" sz="4100" dirty="0"/>
              <a:t>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 resource lock on one of the VMs and test that it works.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5915D2-486C-4C97-8C90-F17D69AF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63" y="1658110"/>
            <a:ext cx="2048960" cy="204896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4A5463-2BF5-4426-8164-FEF861EE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09" y="2812602"/>
            <a:ext cx="616398" cy="6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 dirty="0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D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D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policies can be found in the files tab in the general channel in Teams</a:t>
            </a:r>
            <a:endParaRPr lang="en-US" sz="2000" dirty="0"/>
          </a:p>
          <a:p>
            <a:pPr fontAlgn="ctr"/>
            <a:r>
              <a:rPr lang="en-US" sz="2000" dirty="0"/>
              <a:t>Attempt to deploy a D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CAF57-6683-4AE7-B386-355A1AA3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712" y="4252686"/>
            <a:ext cx="5794576" cy="26053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DF547C-B374-49DD-914A-A226F88DC7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686402" y="5130800"/>
            <a:ext cx="522515" cy="181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869B4F-5F1A-45DD-B5F3-7EEBBEBE3348}"/>
              </a:ext>
            </a:extLst>
          </p:cNvPr>
          <p:cNvSpPr/>
          <p:nvPr/>
        </p:nvSpPr>
        <p:spPr>
          <a:xfrm>
            <a:off x="8067905" y="4383087"/>
            <a:ext cx="397442" cy="181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D0EBD-0287-41D5-889F-97CF0ED76239}"/>
              </a:ext>
            </a:extLst>
          </p:cNvPr>
          <p:cNvSpPr/>
          <p:nvPr/>
        </p:nvSpPr>
        <p:spPr>
          <a:xfrm>
            <a:off x="7386638" y="5261769"/>
            <a:ext cx="992981" cy="181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C2D21-92B3-477F-AC64-AEDBEF7110B5}"/>
              </a:ext>
            </a:extLst>
          </p:cNvPr>
          <p:cNvSpPr/>
          <p:nvPr/>
        </p:nvSpPr>
        <p:spPr>
          <a:xfrm>
            <a:off x="6796085" y="6071397"/>
            <a:ext cx="2047878" cy="181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18E7F-ABA3-4787-92B4-08DEABE22B79}"/>
              </a:ext>
            </a:extLst>
          </p:cNvPr>
          <p:cNvSpPr txBox="1"/>
          <p:nvPr/>
        </p:nvSpPr>
        <p:spPr>
          <a:xfrm>
            <a:off x="3803228" y="48496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sv-SE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93CDD-7687-4A9E-B996-6CD9B0EC55F0}"/>
              </a:ext>
            </a:extLst>
          </p:cNvPr>
          <p:cNvSpPr txBox="1"/>
          <p:nvPr/>
        </p:nvSpPr>
        <p:spPr>
          <a:xfrm>
            <a:off x="8122195" y="40995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sv-SE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1E0CA-82D9-4066-8CB9-A9665B95D240}"/>
              </a:ext>
            </a:extLst>
          </p:cNvPr>
          <p:cNvSpPr txBox="1"/>
          <p:nvPr/>
        </p:nvSpPr>
        <p:spPr>
          <a:xfrm>
            <a:off x="7738697" y="49736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endParaRPr lang="sv-SE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1DCDFB-1CE9-4C24-A465-86C884FC400C}"/>
              </a:ext>
            </a:extLst>
          </p:cNvPr>
          <p:cNvSpPr txBox="1"/>
          <p:nvPr/>
        </p:nvSpPr>
        <p:spPr>
          <a:xfrm>
            <a:off x="7675593" y="58018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endParaRPr lang="sv-S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policy can be found at the link below</a:t>
            </a:r>
            <a:endParaRPr lang="en-US" sz="2000" dirty="0"/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4800" dirty="0"/>
              <a:t>Resources:</a:t>
            </a:r>
          </a:p>
          <a:p>
            <a:pPr marL="0" indent="0" algn="ctr">
              <a:buNone/>
            </a:pPr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341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5" y="1567543"/>
            <a:ext cx="41898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Policy Assignment for ‘Add or replace a tag on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Azure Resource Management Template for </a:t>
            </a:r>
            <a:r>
              <a:rPr lang="en-US" sz="1600" dirty="0" err="1"/>
              <a:t>StorageAccount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ighlight>
                  <a:srgbClr val="FFFF00"/>
                </a:highlight>
              </a:rPr>
              <a:t>Note: json for template can be found in the files tab in the general channel in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should look like </a:t>
            </a:r>
            <a:r>
              <a:rPr lang="en-US" sz="1600"/>
              <a:t>the screenshot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a description, publish and assign this Blueprint to the Free Trial Subscription.  Use an existing group for role assignment Contributor.  Set Tag Name to </a:t>
            </a:r>
            <a:r>
              <a:rPr lang="en-US" sz="1600" dirty="0" err="1"/>
              <a:t>costCenter</a:t>
            </a:r>
            <a:r>
              <a:rPr lang="en-US" sz="1600" dirty="0"/>
              <a:t> and Tag Value to </a:t>
            </a:r>
            <a:r>
              <a:rPr lang="en-US" sz="1600" dirty="0" err="1"/>
              <a:t>ContosoIT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FAB6A-CDD6-4278-AAFD-7747BB69B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" r="15979"/>
          <a:stretch/>
        </p:blipFill>
        <p:spPr>
          <a:xfrm>
            <a:off x="4626769" y="1690688"/>
            <a:ext cx="756523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5958</TotalTime>
  <Words>1486</Words>
  <Application>Microsoft Office PowerPoint</Application>
  <PresentationFormat>Widescreen</PresentationFormat>
  <Paragraphs>118</Paragraphs>
  <Slides>14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Agenda</vt:lpstr>
      <vt:lpstr>Management Groups Challenge  </vt:lpstr>
      <vt:lpstr>RBAC Challenge  </vt:lpstr>
      <vt:lpstr>Resource Lock Challenge  </vt:lpstr>
      <vt:lpstr>Azure Policy Challenge  </vt:lpstr>
      <vt:lpstr>Azure Policy Challenge  </vt:lpstr>
      <vt:lpstr>Azure Blueprint Challenge</vt:lpstr>
      <vt:lpstr>Azure Blueprint Challenge</vt:lpstr>
      <vt:lpstr>Blueprint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Martin Modin</cp:lastModifiedBy>
  <cp:revision>34</cp:revision>
  <dcterms:created xsi:type="dcterms:W3CDTF">2019-04-25T15:14:21Z</dcterms:created>
  <dcterms:modified xsi:type="dcterms:W3CDTF">2020-04-14T14:03:38Z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