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0" r:id="rId6"/>
    <p:sldId id="262" r:id="rId7"/>
    <p:sldId id="274" r:id="rId8"/>
    <p:sldId id="275" r:id="rId9"/>
    <p:sldId id="270" r:id="rId10"/>
    <p:sldId id="263" r:id="rId11"/>
    <p:sldId id="271" r:id="rId12"/>
    <p:sldId id="266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932" autoAdjust="0"/>
  </p:normalViewPr>
  <p:slideViewPr>
    <p:cSldViewPr snapToGrid="0">
      <p:cViewPr varScale="1">
        <p:scale>
          <a:sx n="109" d="100"/>
          <a:sy n="109" d="100"/>
        </p:scale>
        <p:origin x="22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Farida Bharmal" userId="S::faridap@microsoft.com::0d7e25ec-415e-4e95-bb4c-6c2e9cfb4fde" providerId="AD" clId="Web-{8376F513-CD8E-40B0-AA8E-9EA5CA8DA724}"/>
    <pc:docChg chg="modSld">
      <pc:chgData name="Farida Bharmal" userId="S::faridap@microsoft.com::0d7e25ec-415e-4e95-bb4c-6c2e9cfb4fde" providerId="AD" clId="Web-{8376F513-CD8E-40B0-AA8E-9EA5CA8DA724}" dt="2019-05-01T17:33:19.710" v="72" actId="20577"/>
      <pc:docMkLst>
        <pc:docMk/>
      </pc:docMkLst>
      <pc:sldChg chg="modSp">
        <pc:chgData name="Farida Bharmal" userId="S::faridap@microsoft.com::0d7e25ec-415e-4e95-bb4c-6c2e9cfb4fde" providerId="AD" clId="Web-{8376F513-CD8E-40B0-AA8E-9EA5CA8DA724}" dt="2019-05-01T17:33:19.710" v="71" actId="20577"/>
        <pc:sldMkLst>
          <pc:docMk/>
          <pc:sldMk cId="536467498" sldId="256"/>
        </pc:sldMkLst>
        <pc:spChg chg="mod">
          <ac:chgData name="Farida Bharmal" userId="S::faridap@microsoft.com::0d7e25ec-415e-4e95-bb4c-6c2e9cfb4fde" providerId="AD" clId="Web-{8376F513-CD8E-40B0-AA8E-9EA5CA8DA724}" dt="2019-05-01T17:33:19.710" v="71" actId="20577"/>
          <ac:spMkLst>
            <pc:docMk/>
            <pc:sldMk cId="536467498" sldId="256"/>
            <ac:spMk id="3" creationId="{7ADC68B9-4F78-46EE-BD21-18F8DD128D04}"/>
          </ac:spMkLst>
        </pc:spChg>
      </pc:sldChg>
    </pc:docChg>
  </pc:docChgLst>
  <pc:docChgLst>
    <pc:chgData name="Farida Bharmal" userId="S::faridap@microsoft.com::0d7e25ec-415e-4e95-bb4c-6c2e9cfb4fde" providerId="AD" clId="Web-{58D82CAE-DB6F-4C22-9220-FD1CFD9EC359}"/>
    <pc:docChg chg="addSld modSld">
      <pc:chgData name="Farida Bharmal" userId="S::faridap@microsoft.com::0d7e25ec-415e-4e95-bb4c-6c2e9cfb4fde" providerId="AD" clId="Web-{58D82CAE-DB6F-4C22-9220-FD1CFD9EC359}" dt="2019-05-01T17:38:09.721" v="84" actId="20577"/>
      <pc:docMkLst>
        <pc:docMk/>
      </pc:docMkLst>
      <pc:sldChg chg="modSp">
        <pc:chgData name="Farida Bharmal" userId="S::faridap@microsoft.com::0d7e25ec-415e-4e95-bb4c-6c2e9cfb4fde" providerId="AD" clId="Web-{58D82CAE-DB6F-4C22-9220-FD1CFD9EC359}" dt="2019-05-01T17:37:30.766" v="2" actId="20577"/>
        <pc:sldMkLst>
          <pc:docMk/>
          <pc:sldMk cId="1364761612" sldId="272"/>
        </pc:sldMkLst>
        <pc:spChg chg="mod">
          <ac:chgData name="Farida Bharmal" userId="S::faridap@microsoft.com::0d7e25ec-415e-4e95-bb4c-6c2e9cfb4fde" providerId="AD" clId="Web-{58D82CAE-DB6F-4C22-9220-FD1CFD9EC359}" dt="2019-05-01T17:37:30.766" v="2" actId="20577"/>
          <ac:spMkLst>
            <pc:docMk/>
            <pc:sldMk cId="1364761612" sldId="272"/>
            <ac:spMk id="3" creationId="{1E78601A-55E5-4C27-BA46-67A384908580}"/>
          </ac:spMkLst>
        </pc:spChg>
      </pc:sldChg>
      <pc:sldChg chg="modSp new">
        <pc:chgData name="Farida Bharmal" userId="S::faridap@microsoft.com::0d7e25ec-415e-4e95-bb4c-6c2e9cfb4fde" providerId="AD" clId="Web-{58D82CAE-DB6F-4C22-9220-FD1CFD9EC359}" dt="2019-05-01T17:38:09.706" v="83" actId="20577"/>
        <pc:sldMkLst>
          <pc:docMk/>
          <pc:sldMk cId="1368983571" sldId="273"/>
        </pc:sldMkLst>
        <pc:spChg chg="mod">
          <ac:chgData name="Farida Bharmal" userId="S::faridap@microsoft.com::0d7e25ec-415e-4e95-bb4c-6c2e9cfb4fde" providerId="AD" clId="Web-{58D82CAE-DB6F-4C22-9220-FD1CFD9EC359}" dt="2019-05-01T17:37:51.095" v="76" actId="20577"/>
          <ac:spMkLst>
            <pc:docMk/>
            <pc:sldMk cId="1368983571" sldId="273"/>
            <ac:spMk id="2" creationId="{DEE3514D-E920-4920-8BF4-00A66640F40F}"/>
          </ac:spMkLst>
        </pc:spChg>
        <pc:spChg chg="mod">
          <ac:chgData name="Farida Bharmal" userId="S::faridap@microsoft.com::0d7e25ec-415e-4e95-bb4c-6c2e9cfb4fde" providerId="AD" clId="Web-{58D82CAE-DB6F-4C22-9220-FD1CFD9EC359}" dt="2019-05-01T17:38:09.706" v="83" actId="20577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  <pc:docChgLst>
    <pc:chgData name="Rob Kuehfus" userId="453d022f19b6df9a" providerId="LiveId" clId="{2CFBD611-3DA6-4B4F-A723-662BFCA79BE1}"/>
    <pc:docChg chg="custSel mod addSld delSld modSld">
      <pc:chgData name="Rob Kuehfus" userId="453d022f19b6df9a" providerId="LiveId" clId="{2CFBD611-3DA6-4B4F-A723-662BFCA79BE1}" dt="2019-04-29T21:52:16.213" v="3861" actId="20577"/>
      <pc:docMkLst>
        <pc:docMk/>
      </pc:docMkLst>
      <pc:sldChg chg="modSp">
        <pc:chgData name="Rob Kuehfus" userId="453d022f19b6df9a" providerId="LiveId" clId="{2CFBD611-3DA6-4B4F-A723-662BFCA79BE1}" dt="2019-04-26T19:14:22.388" v="2731" actId="20577"/>
        <pc:sldMkLst>
          <pc:docMk/>
          <pc:sldMk cId="536467498" sldId="256"/>
        </pc:sldMkLst>
        <pc:spChg chg="mod">
          <ac:chgData name="Rob Kuehfus" userId="453d022f19b6df9a" providerId="LiveId" clId="{2CFBD611-3DA6-4B4F-A723-662BFCA79BE1}" dt="2019-04-26T19:14:22.388" v="2731" actId="20577"/>
          <ac:spMkLst>
            <pc:docMk/>
            <pc:sldMk cId="536467498" sldId="256"/>
            <ac:spMk id="2" creationId="{56EB0384-CA9F-4C2C-8032-6791A7942701}"/>
          </ac:spMkLst>
        </pc:spChg>
        <pc:spChg chg="mod">
          <ac:chgData name="Rob Kuehfus" userId="453d022f19b6df9a" providerId="LiveId" clId="{2CFBD611-3DA6-4B4F-A723-662BFCA79BE1}" dt="2019-04-25T15:03:24.575" v="52" actId="6549"/>
          <ac:spMkLst>
            <pc:docMk/>
            <pc:sldMk cId="536467498" sldId="256"/>
            <ac:spMk id="3" creationId="{7ADC68B9-4F78-46EE-BD21-18F8DD128D04}"/>
          </ac:spMkLst>
        </pc:spChg>
      </pc:sldChg>
      <pc:sldChg chg="modSp del">
        <pc:chgData name="Rob Kuehfus" userId="453d022f19b6df9a" providerId="LiveId" clId="{2CFBD611-3DA6-4B4F-A723-662BFCA79BE1}" dt="2019-04-25T15:12:16.111" v="466" actId="2696"/>
        <pc:sldMkLst>
          <pc:docMk/>
          <pc:sldMk cId="3353185689" sldId="257"/>
        </pc:sldMkLst>
        <pc:spChg chg="mod">
          <ac:chgData name="Rob Kuehfus" userId="453d022f19b6df9a" providerId="LiveId" clId="{2CFBD611-3DA6-4B4F-A723-662BFCA79BE1}" dt="2019-04-25T15:11:57.592" v="464" actId="6549"/>
          <ac:spMkLst>
            <pc:docMk/>
            <pc:sldMk cId="3353185689" sldId="257"/>
            <ac:spMk id="2" creationId="{B7319F75-02E7-492E-993C-436E919704BB}"/>
          </ac:spMkLst>
        </pc:spChg>
      </pc:sldChg>
      <pc:sldChg chg="del">
        <pc:chgData name="Rob Kuehfus" userId="453d022f19b6df9a" providerId="LiveId" clId="{2CFBD611-3DA6-4B4F-A723-662BFCA79BE1}" dt="2019-04-25T15:12:09.639" v="465" actId="2696"/>
        <pc:sldMkLst>
          <pc:docMk/>
          <pc:sldMk cId="2888112561" sldId="258"/>
        </pc:sldMkLst>
      </pc:sldChg>
      <pc:sldChg chg="modSp">
        <pc:chgData name="Rob Kuehfus" userId="453d022f19b6df9a" providerId="LiveId" clId="{2CFBD611-3DA6-4B4F-A723-662BFCA79BE1}" dt="2019-04-29T21:52:16.213" v="3861" actId="20577"/>
        <pc:sldMkLst>
          <pc:docMk/>
          <pc:sldMk cId="3499797234" sldId="260"/>
        </pc:sldMkLst>
        <pc:spChg chg="mod">
          <ac:chgData name="Rob Kuehfus" userId="453d022f19b6df9a" providerId="LiveId" clId="{2CFBD611-3DA6-4B4F-A723-662BFCA79BE1}" dt="2019-04-26T19:05:13.401" v="2165" actId="1076"/>
          <ac:spMkLst>
            <pc:docMk/>
            <pc:sldMk cId="3499797234" sldId="260"/>
            <ac:spMk id="2" creationId="{E8F0ADB5-C39C-47EE-BD09-8A4FB135B11C}"/>
          </ac:spMkLst>
        </pc:spChg>
        <pc:spChg chg="mod">
          <ac:chgData name="Rob Kuehfus" userId="453d022f19b6df9a" providerId="LiveId" clId="{2CFBD611-3DA6-4B4F-A723-662BFCA79BE1}" dt="2019-04-29T21:52:16.213" v="386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addSp modSp mod setBg">
        <pc:chgData name="Rob Kuehfus" userId="453d022f19b6df9a" providerId="LiveId" clId="{2CFBD611-3DA6-4B4F-A723-662BFCA79BE1}" dt="2019-04-25T15:23:24.986" v="1290" actId="20577"/>
        <pc:sldMkLst>
          <pc:docMk/>
          <pc:sldMk cId="2030375675" sldId="262"/>
        </pc:sldMkLst>
        <pc:spChg chg="mod">
          <ac:chgData name="Rob Kuehfus" userId="453d022f19b6df9a" providerId="LiveId" clId="{2CFBD611-3DA6-4B4F-A723-662BFCA79BE1}" dt="2019-04-25T15:14:21.879" v="482" actId="26606"/>
          <ac:spMkLst>
            <pc:docMk/>
            <pc:sldMk cId="2030375675" sldId="262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5T15:23:24.986" v="1290" actId="20577"/>
          <ac:spMkLst>
            <pc:docMk/>
            <pc:sldMk cId="2030375675" sldId="262"/>
            <ac:spMk id="3" creationId="{F6074475-A229-48AD-8729-0FD1E62F0B0C}"/>
          </ac:spMkLst>
        </pc:spChg>
        <pc:picChg chg="add mod">
          <ac:chgData name="Rob Kuehfus" userId="453d022f19b6df9a" providerId="LiveId" clId="{2CFBD611-3DA6-4B4F-A723-662BFCA79BE1}" dt="2019-04-25T15:14:21.879" v="482" actId="26606"/>
          <ac:picMkLst>
            <pc:docMk/>
            <pc:sldMk cId="2030375675" sldId="262"/>
            <ac:picMk id="4" creationId="{1CDAD7F0-E38C-436A-B8E0-55FD883DC79A}"/>
          </ac:picMkLst>
        </pc:picChg>
      </pc:sldChg>
      <pc:sldChg chg="addSp delSp modSp">
        <pc:chgData name="Rob Kuehfus" userId="453d022f19b6df9a" providerId="LiveId" clId="{2CFBD611-3DA6-4B4F-A723-662BFCA79BE1}" dt="2019-04-29T20:25:40.493" v="3145" actId="20577"/>
        <pc:sldMkLst>
          <pc:docMk/>
          <pc:sldMk cId="4232406185" sldId="263"/>
        </pc:sldMkLst>
        <pc:spChg chg="mod">
          <ac:chgData name="Rob Kuehfus" userId="453d022f19b6df9a" providerId="LiveId" clId="{2CFBD611-3DA6-4B4F-A723-662BFCA79BE1}" dt="2019-04-29T15:28:19.848" v="3018" actId="20577"/>
          <ac:spMkLst>
            <pc:docMk/>
            <pc:sldMk cId="4232406185" sldId="263"/>
            <ac:spMk id="2" creationId="{9103BE6A-C3F7-45A9-AAB2-2D815440BC0A}"/>
          </ac:spMkLst>
        </pc:spChg>
        <pc:spChg chg="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3" creationId="{83B3D083-6DDC-4DF6-842F-2957BF37C439}"/>
          </ac:spMkLst>
        </pc:spChg>
        <pc:spChg chg="mod">
          <ac:chgData name="Rob Kuehfus" userId="453d022f19b6df9a" providerId="LiveId" clId="{2CFBD611-3DA6-4B4F-A723-662BFCA79BE1}" dt="2019-04-29T20:25:40.493" v="3145" actId="20577"/>
          <ac:spMkLst>
            <pc:docMk/>
            <pc:sldMk cId="4232406185" sldId="263"/>
            <ac:spMk id="4" creationId="{6D97B3D3-2A54-4466-A400-EB9C6BCC333B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5" creationId="{1CC0CC1B-2744-4683-A6DA-6D3DF181219E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6" creationId="{1CB4D4C4-0379-4A8A-9E90-1C99022C37D3}"/>
          </ac:spMkLst>
        </pc:spChg>
        <pc:picChg chg="add del mod">
          <ac:chgData name="Rob Kuehfus" userId="453d022f19b6df9a" providerId="LiveId" clId="{2CFBD611-3DA6-4B4F-A723-662BFCA79BE1}" dt="2019-04-26T19:13:41.371" v="2664" actId="478"/>
          <ac:picMkLst>
            <pc:docMk/>
            <pc:sldMk cId="4232406185" sldId="263"/>
            <ac:picMk id="1025" creationId="{C93D5F0A-0055-4B43-8D60-6D2EC68D633F}"/>
          </ac:picMkLst>
        </pc:picChg>
      </pc:sldChg>
      <pc:sldChg chg="del">
        <pc:chgData name="Rob Kuehfus" userId="453d022f19b6df9a" providerId="LiveId" clId="{2CFBD611-3DA6-4B4F-A723-662BFCA79BE1}" dt="2019-04-29T15:29:40.859" v="3043" actId="2696"/>
        <pc:sldMkLst>
          <pc:docMk/>
          <pc:sldMk cId="340413092" sldId="264"/>
        </pc:sldMkLst>
      </pc:sldChg>
      <pc:sldChg chg="modSp">
        <pc:chgData name="Rob Kuehfus" userId="453d022f19b6df9a" providerId="LiveId" clId="{2CFBD611-3DA6-4B4F-A723-662BFCA79BE1}" dt="2019-04-29T21:46:43.442" v="3397" actId="20577"/>
        <pc:sldMkLst>
          <pc:docMk/>
          <pc:sldMk cId="3119135505" sldId="266"/>
        </pc:sldMkLst>
        <pc:spChg chg="mod">
          <ac:chgData name="Rob Kuehfus" userId="453d022f19b6df9a" providerId="LiveId" clId="{2CFBD611-3DA6-4B4F-A723-662BFCA79BE1}" dt="2019-04-26T19:06:42.490" v="2194" actId="20577"/>
          <ac:spMkLst>
            <pc:docMk/>
            <pc:sldMk cId="3119135505" sldId="266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6:43.442" v="3397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1:04.600" v="2074" actId="2696"/>
        <pc:sldMkLst>
          <pc:docMk/>
          <pc:sldMk cId="1111879527" sldId="268"/>
        </pc:sldMkLst>
      </pc:sldChg>
      <pc:sldChg chg="del">
        <pc:chgData name="Rob Kuehfus" userId="453d022f19b6df9a" providerId="LiveId" clId="{2CFBD611-3DA6-4B4F-A723-662BFCA79BE1}" dt="2019-04-26T15:11:02.782" v="2073" actId="2696"/>
        <pc:sldMkLst>
          <pc:docMk/>
          <pc:sldMk cId="1924108191" sldId="269"/>
        </pc:sldMkLst>
      </pc:sldChg>
      <pc:sldChg chg="modSp">
        <pc:chgData name="Rob Kuehfus" userId="453d022f19b6df9a" providerId="LiveId" clId="{2CFBD611-3DA6-4B4F-A723-662BFCA79BE1}" dt="2019-04-29T15:29:19.600" v="3042" actId="1076"/>
        <pc:sldMkLst>
          <pc:docMk/>
          <pc:sldMk cId="3193180807" sldId="270"/>
        </pc:sldMkLst>
        <pc:spChg chg="mod">
          <ac:chgData name="Rob Kuehfus" userId="453d022f19b6df9a" providerId="LiveId" clId="{2CFBD611-3DA6-4B4F-A723-662BFCA79BE1}" dt="2019-04-29T15:29:19.600" v="3042" actId="1076"/>
          <ac:spMkLst>
            <pc:docMk/>
            <pc:sldMk cId="3193180807" sldId="270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6T15:02:45.453" v="2026" actId="20577"/>
          <ac:spMkLst>
            <pc:docMk/>
            <pc:sldMk cId="3193180807" sldId="270"/>
            <ac:spMk id="3" creationId="{F6074475-A229-48AD-8729-0FD1E62F0B0C}"/>
          </ac:spMkLst>
        </pc:spChg>
      </pc:sldChg>
      <pc:sldChg chg="del">
        <pc:chgData name="Rob Kuehfus" userId="453d022f19b6df9a" providerId="LiveId" clId="{2CFBD611-3DA6-4B4F-A723-662BFCA79BE1}" dt="2019-04-26T15:10:48.472" v="2071" actId="2696"/>
        <pc:sldMkLst>
          <pc:docMk/>
          <pc:sldMk cId="87030853" sldId="271"/>
        </pc:sldMkLst>
      </pc:sldChg>
      <pc:sldChg chg="addSp delSp modSp add">
        <pc:chgData name="Rob Kuehfus" userId="453d022f19b6df9a" providerId="LiveId" clId="{2CFBD611-3DA6-4B4F-A723-662BFCA79BE1}" dt="2019-04-29T15:29:03.912" v="3041" actId="20577"/>
        <pc:sldMkLst>
          <pc:docMk/>
          <pc:sldMk cId="2280338814" sldId="271"/>
        </pc:sldMkLst>
        <pc:spChg chg="mod">
          <ac:chgData name="Rob Kuehfus" userId="453d022f19b6df9a" providerId="LiveId" clId="{2CFBD611-3DA6-4B4F-A723-662BFCA79BE1}" dt="2019-04-29T15:29:03.912" v="3041" actId="20577"/>
          <ac:spMkLst>
            <pc:docMk/>
            <pc:sldMk cId="2280338814" sldId="271"/>
            <ac:spMk id="2" creationId="{66235BB9-B96B-4404-B184-B8802030B00B}"/>
          </ac:spMkLst>
        </pc:spChg>
        <pc:spChg chg="del">
          <ac:chgData name="Rob Kuehfus" userId="453d022f19b6df9a" providerId="LiveId" clId="{2CFBD611-3DA6-4B4F-A723-662BFCA79BE1}" dt="2019-04-29T15:27:50.031" v="3006" actId="478"/>
          <ac:spMkLst>
            <pc:docMk/>
            <pc:sldMk cId="2280338814" sldId="271"/>
            <ac:spMk id="3" creationId="{81066CC7-B6B3-4733-9E4B-67B10D57E892}"/>
          </ac:spMkLst>
        </pc:spChg>
        <pc:picChg chg="add mod">
          <ac:chgData name="Rob Kuehfus" userId="453d022f19b6df9a" providerId="LiveId" clId="{2CFBD611-3DA6-4B4F-A723-662BFCA79BE1}" dt="2019-04-29T15:27:56.205" v="3008" actId="14100"/>
          <ac:picMkLst>
            <pc:docMk/>
            <pc:sldMk cId="2280338814" sldId="271"/>
            <ac:picMk id="4" creationId="{12756FAA-0850-4621-9C2C-7645F07A4A85}"/>
          </ac:picMkLst>
        </pc:picChg>
      </pc:sldChg>
      <pc:sldChg chg="modSp add">
        <pc:chgData name="Rob Kuehfus" userId="453d022f19b6df9a" providerId="LiveId" clId="{2CFBD611-3DA6-4B4F-A723-662BFCA79BE1}" dt="2019-04-29T21:49:54.852" v="3794" actId="6549"/>
        <pc:sldMkLst>
          <pc:docMk/>
          <pc:sldMk cId="1364761612" sldId="272"/>
        </pc:sldMkLst>
        <pc:spChg chg="mod">
          <ac:chgData name="Rob Kuehfus" userId="453d022f19b6df9a" providerId="LiveId" clId="{2CFBD611-3DA6-4B4F-A723-662BFCA79BE1}" dt="2019-04-29T21:19:14.237" v="3385" actId="20577"/>
          <ac:spMkLst>
            <pc:docMk/>
            <pc:sldMk cId="1364761612" sldId="272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9:54.852" v="3794" actId="6549"/>
          <ac:spMkLst>
            <pc:docMk/>
            <pc:sldMk cId="1364761612" sldId="272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0:53.635" v="2072" actId="2696"/>
        <pc:sldMkLst>
          <pc:docMk/>
          <pc:sldMk cId="4242216562" sldId="272"/>
        </pc:sldMkLst>
      </pc:sldChg>
    </pc:docChg>
  </pc:docChgLst>
  <pc:docChgLst>
    <pc:chgData name="Farida Bharmal" userId="0d7e25ec-415e-4e95-bb4c-6c2e9cfb4fde" providerId="ADAL" clId="{24606A46-92BA-4B4F-9ECA-4CB2DC5DF1BC}"/>
    <pc:docChg chg="custSel modSld">
      <pc:chgData name="Farida Bharmal" userId="0d7e25ec-415e-4e95-bb4c-6c2e9cfb4fde" providerId="ADAL" clId="{24606A46-92BA-4B4F-9ECA-4CB2DC5DF1BC}" dt="2019-05-01T17:09:32.696" v="235" actId="6549"/>
      <pc:docMkLst>
        <pc:docMk/>
      </pc:docMkLst>
      <pc:sldChg chg="modSp">
        <pc:chgData name="Farida Bharmal" userId="0d7e25ec-415e-4e95-bb4c-6c2e9cfb4fde" providerId="ADAL" clId="{24606A46-92BA-4B4F-9ECA-4CB2DC5DF1BC}" dt="2019-05-01T17:09:32.696" v="235" actId="6549"/>
        <pc:sldMkLst>
          <pc:docMk/>
          <pc:sldMk cId="3499797234" sldId="260"/>
        </pc:sldMkLst>
        <pc:spChg chg="mod">
          <ac:chgData name="Farida Bharmal" userId="0d7e25ec-415e-4e95-bb4c-6c2e9cfb4fde" providerId="ADAL" clId="{24606A46-92BA-4B4F-9ECA-4CB2DC5DF1BC}" dt="2019-05-01T17:09:32.696" v="235" actId="6549"/>
          <ac:spMkLst>
            <pc:docMk/>
            <pc:sldMk cId="3499797234" sldId="260"/>
            <ac:spMk id="3" creationId="{E583B256-EB77-4750-A793-27EDE3BD5BA1}"/>
          </ac:spMkLst>
        </pc:spChg>
      </pc:sldChg>
    </pc:docChg>
  </pc:docChgLst>
  <pc:docChgLst>
    <pc:chgData name="Farida Bharmal" userId="0d7e25ec-415e-4e95-bb4c-6c2e9cfb4fde" providerId="ADAL" clId="{B4507886-3E8B-4E44-AE5A-00A2066EAA17}"/>
    <pc:docChg chg="modSld">
      <pc:chgData name="Farida Bharmal" userId="0d7e25ec-415e-4e95-bb4c-6c2e9cfb4fde" providerId="ADAL" clId="{B4507886-3E8B-4E44-AE5A-00A2066EAA17}" dt="2019-05-03T15:46:34.949" v="11" actId="113"/>
      <pc:docMkLst>
        <pc:docMk/>
      </pc:docMkLst>
      <pc:sldChg chg="modSp">
        <pc:chgData name="Farida Bharmal" userId="0d7e25ec-415e-4e95-bb4c-6c2e9cfb4fde" providerId="ADAL" clId="{B4507886-3E8B-4E44-AE5A-00A2066EAA17}" dt="2019-05-02T14:05:46.871" v="1" actId="20577"/>
        <pc:sldMkLst>
          <pc:docMk/>
          <pc:sldMk cId="3499797234" sldId="260"/>
        </pc:sldMkLst>
        <pc:spChg chg="mod">
          <ac:chgData name="Farida Bharmal" userId="0d7e25ec-415e-4e95-bb4c-6c2e9cfb4fde" providerId="ADAL" clId="{B4507886-3E8B-4E44-AE5A-00A2066EAA17}" dt="2019-05-02T14:05:46.871" v="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Farida Bharmal" userId="0d7e25ec-415e-4e95-bb4c-6c2e9cfb4fde" providerId="ADAL" clId="{B4507886-3E8B-4E44-AE5A-00A2066EAA17}" dt="2019-05-03T15:46:34.949" v="11" actId="113"/>
        <pc:sldMkLst>
          <pc:docMk/>
          <pc:sldMk cId="1368983571" sldId="273"/>
        </pc:sldMkLst>
        <pc:spChg chg="mod">
          <ac:chgData name="Farida Bharmal" userId="0d7e25ec-415e-4e95-bb4c-6c2e9cfb4fde" providerId="ADAL" clId="{B4507886-3E8B-4E44-AE5A-00A2066EAA17}" dt="2019-05-03T15:46:34.949" v="11" actId="113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management.azure.com/schemas/2015-01-01/deploymentTemplate.js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2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"$schema": "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https://schema.management.azure.com/schemas/2015-01-01/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deploymentTemplate.json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"1.0.0.0",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"parameters":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allowedValues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Standard_GRS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Standard_ZRS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Premium_LRS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"metadata":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"description": "Storage Account type"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"variables":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uniquestring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().id),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"resources": [{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"type":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Microsoft.Storage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"name":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"2016-01-01",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"location":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().location]",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"name": "[parameters('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"kind": "Storage",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"properties": {}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"outputs":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"value":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50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governance/resource-graph/samples/star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tcsto/w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tcsto/w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Azure </a:t>
            </a:r>
            <a:r>
              <a:rPr lang="en-US"/>
              <a:t>Governance Challenge/Workshop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Presenter: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Graph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Using Resource Graph Explorer</a:t>
            </a:r>
          </a:p>
          <a:p>
            <a:pPr lvl="1"/>
            <a:r>
              <a:rPr lang="en-US" dirty="0"/>
              <a:t>List out a summary count of resources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List out all resources and only show name, type and location.  Sort by name in ascending order</a:t>
            </a:r>
          </a:p>
          <a:p>
            <a:r>
              <a:rPr lang="en-US" dirty="0"/>
              <a:t>List the distinct values of compute size in your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</a:t>
            </a:r>
          </a:p>
          <a:p>
            <a:pPr marL="0" indent="0" algn="ctr">
              <a:buNone/>
            </a:pPr>
            <a:r>
              <a:rPr lang="en-US" dirty="0"/>
              <a:t>Hints:</a:t>
            </a:r>
          </a:p>
          <a:p>
            <a:pPr marL="0" indent="0" algn="ctr">
              <a:buNone/>
            </a:pPr>
            <a:r>
              <a:rPr lang="sv-SE" dirty="0">
                <a:hlinkClick r:id="rId2"/>
              </a:rPr>
              <a:t>https://docs.microsoft.com/en-us/azure/governance/resource-graph/samples/starter</a:t>
            </a:r>
            <a:endParaRPr lang="sv-SE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6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514D-E920-4920-8BF4-00A66640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Azure Governance Practice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C849-4CDC-4CE4-A8BD-FE63A5AC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The key questions to ask end customers would be the ones that will have them thinking along the </a:t>
            </a:r>
            <a:r>
              <a:rPr lang="en-US" b="1" dirty="0">
                <a:cs typeface="Calibri"/>
              </a:rPr>
              <a:t>areas of security, compliance and cost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complaint to the </a:t>
            </a:r>
            <a:r>
              <a:rPr lang="en-US" b="1" dirty="0">
                <a:cs typeface="Calibri"/>
              </a:rPr>
              <a:t>industry compliance </a:t>
            </a:r>
            <a:r>
              <a:rPr lang="en-US" dirty="0">
                <a:cs typeface="Calibri"/>
              </a:rPr>
              <a:t>requirements like </a:t>
            </a:r>
            <a:r>
              <a:rPr lang="en-US" b="1" dirty="0">
                <a:cs typeface="Calibri"/>
              </a:rPr>
              <a:t>PCI, ISO, SOC, CIS?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having automated triggers in place to </a:t>
            </a:r>
            <a:r>
              <a:rPr lang="en-US" b="1" dirty="0">
                <a:cs typeface="Calibri"/>
              </a:rPr>
              <a:t>alert</a:t>
            </a:r>
            <a:r>
              <a:rPr lang="en-US" dirty="0">
                <a:cs typeface="Calibri"/>
              </a:rPr>
              <a:t> them when there are security breaches, </a:t>
            </a:r>
            <a:r>
              <a:rPr lang="en-US" b="1" dirty="0">
                <a:cs typeface="Calibri"/>
              </a:rPr>
              <a:t>cost overspend </a:t>
            </a:r>
            <a:r>
              <a:rPr lang="en-US" dirty="0">
                <a:cs typeface="Calibri"/>
              </a:rPr>
              <a:t>per department, per project?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</a:t>
            </a:r>
            <a:r>
              <a:rPr lang="en-US" b="1" dirty="0">
                <a:cs typeface="Calibri"/>
              </a:rPr>
              <a:t>guardrails</a:t>
            </a:r>
            <a:r>
              <a:rPr lang="en-US" dirty="0">
                <a:cs typeface="Calibri"/>
              </a:rPr>
              <a:t> to keep their Azure Environments according to the agreed upon specifications like every resource has </a:t>
            </a:r>
            <a:r>
              <a:rPr lang="en-US" b="1" dirty="0">
                <a:cs typeface="Calibri"/>
              </a:rPr>
              <a:t>department tags</a:t>
            </a:r>
            <a:r>
              <a:rPr lang="en-US" dirty="0">
                <a:cs typeface="Calibri"/>
              </a:rPr>
              <a:t>, developers can use only certain VM SKUs, only encrypted disk allowed?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Have they optimized their </a:t>
            </a:r>
            <a:r>
              <a:rPr lang="en-US" b="1" dirty="0">
                <a:cs typeface="Calibri"/>
              </a:rPr>
              <a:t>Azure</a:t>
            </a:r>
            <a:r>
              <a:rPr lang="en-US" dirty="0">
                <a:cs typeface="Calibri"/>
              </a:rPr>
              <a:t> environments for cost? Example: Are they over provisioning, are there policies in place to shutdown dev VMs during night hours?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How quickly can they </a:t>
            </a:r>
            <a:r>
              <a:rPr lang="en-US" b="1" dirty="0">
                <a:cs typeface="Calibri"/>
              </a:rPr>
              <a:t>create new environments </a:t>
            </a:r>
            <a:r>
              <a:rPr lang="en-US" dirty="0">
                <a:cs typeface="Calibri"/>
              </a:rPr>
              <a:t>per their specifications and needs? Is it a one click deployment for new environments?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ways where they can grant Role based access?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98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86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04" y="1258067"/>
            <a:ext cx="10515600" cy="5121414"/>
          </a:xfrm>
        </p:spPr>
        <p:txBody>
          <a:bodyPr>
            <a:normAutofit/>
          </a:bodyPr>
          <a:lstStyle/>
          <a:p>
            <a:r>
              <a:rPr lang="en-US" dirty="0"/>
              <a:t>Day#1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– 9:30 : Kickoff &amp; Introductions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Governance Overview 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10:30 - 10:45 : Break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10:45 – 11:30 : Management Groups and RBAC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11:30 – 12:30 : Azure Policy  </a:t>
            </a:r>
          </a:p>
          <a:p>
            <a:r>
              <a:rPr lang="en-US" dirty="0"/>
              <a:t>Day#2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9 - 9:30 : Day#1 Learnings 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Blueprint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– 11:30 : Azure Cost Management + Resource Graph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11:00 – 12:00 : </a:t>
            </a:r>
            <a:r>
              <a:rPr lang="en-US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100" dirty="0"/>
              <a:t>Management Groups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Draw a whiteboard of your suggested management group setup</a:t>
            </a:r>
          </a:p>
          <a:p>
            <a:pPr fontAlgn="ctr"/>
            <a:r>
              <a:rPr lang="en-US" sz="2400" dirty="0"/>
              <a:t>Create a Management Group org structure that matches the sample on the slide</a:t>
            </a:r>
          </a:p>
          <a:p>
            <a:pPr fontAlgn="ctr"/>
            <a:r>
              <a:rPr lang="en-US" sz="2400" dirty="0"/>
              <a:t>Move your subscription to App1 Management Group</a:t>
            </a:r>
          </a:p>
          <a:p>
            <a:pPr marL="0" indent="0" algn="ctr">
              <a:buNone/>
            </a:pPr>
            <a:r>
              <a:rPr lang="en-US" sz="2400" dirty="0"/>
              <a:t>Good luck!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AD7F0-E38C-436A-B8E0-55FD883DC79A}"/>
              </a:ext>
            </a:extLst>
          </p:cNvPr>
          <p:cNvPicPr/>
          <p:nvPr/>
        </p:nvPicPr>
        <p:blipFill rotWithShape="1">
          <a:blip r:embed="rId3"/>
          <a:srcRect r="1040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B7EFFE-90DC-481E-86DA-4273FFC4BA7B}"/>
              </a:ext>
            </a:extLst>
          </p:cNvPr>
          <p:cNvSpPr/>
          <p:nvPr/>
        </p:nvSpPr>
        <p:spPr>
          <a:xfrm>
            <a:off x="7693269" y="2936631"/>
            <a:ext cx="571500" cy="3253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100" dirty="0"/>
              <a:t>RBAC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Create an AAD group and assign permissions at the </a:t>
            </a:r>
            <a:r>
              <a:rPr lang="en-US" sz="2400" b="1" dirty="0"/>
              <a:t>Contoso</a:t>
            </a:r>
            <a:r>
              <a:rPr lang="en-US" sz="2400" dirty="0"/>
              <a:t> management group level</a:t>
            </a:r>
          </a:p>
          <a:p>
            <a:pPr marL="0" indent="0" algn="ctr">
              <a:buNone/>
            </a:pPr>
            <a:r>
              <a:rPr lang="en-US" sz="2400" dirty="0"/>
              <a:t>Good luck!	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AD7F0-E38C-436A-B8E0-55FD883DC79A}"/>
              </a:ext>
            </a:extLst>
          </p:cNvPr>
          <p:cNvPicPr/>
          <p:nvPr/>
        </p:nvPicPr>
        <p:blipFill rotWithShape="1">
          <a:blip r:embed="rId3"/>
          <a:srcRect r="1040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EB97ED-F7DA-4358-8DD5-CE2187747F6A}"/>
              </a:ext>
            </a:extLst>
          </p:cNvPr>
          <p:cNvSpPr/>
          <p:nvPr/>
        </p:nvSpPr>
        <p:spPr>
          <a:xfrm>
            <a:off x="7262446" y="1793631"/>
            <a:ext cx="817685" cy="4396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648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sz="4400" dirty="0"/>
              <a:t>esource </a:t>
            </a:r>
            <a:r>
              <a:rPr lang="en-US" dirty="0"/>
              <a:t>L</a:t>
            </a:r>
            <a:r>
              <a:rPr lang="en-US" sz="4400" dirty="0"/>
              <a:t>ock</a:t>
            </a:r>
            <a:r>
              <a:rPr lang="en-US" sz="4100" dirty="0"/>
              <a:t>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Create a resource lock on one of the VMs</a:t>
            </a:r>
          </a:p>
          <a:p>
            <a:pPr marL="0" indent="0" algn="ctr">
              <a:buNone/>
            </a:pPr>
            <a:r>
              <a:rPr lang="en-US" sz="2400" dirty="0"/>
              <a:t>Good luck!</a:t>
            </a:r>
          </a:p>
          <a:p>
            <a:endParaRPr lang="en-US" sz="24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5915D2-486C-4C97-8C90-F17D69AF8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63" y="1658110"/>
            <a:ext cx="2048960" cy="204896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4A5463-2BF5-4426-8164-FEF861EE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09" y="2812602"/>
            <a:ext cx="616398" cy="61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6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84375"/>
            <a:ext cx="10919460" cy="832739"/>
          </a:xfrm>
        </p:spPr>
        <p:txBody>
          <a:bodyPr>
            <a:normAutofit/>
          </a:bodyPr>
          <a:lstStyle/>
          <a:p>
            <a:r>
              <a:rPr lang="en-US"/>
              <a:t>Azure Policy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Assign the Audit VMs that do not use managed disks policy at the Contoso Management Group Level</a:t>
            </a:r>
          </a:p>
          <a:p>
            <a:pPr fontAlgn="ctr"/>
            <a:r>
              <a:rPr lang="en-US" sz="2000" dirty="0"/>
              <a:t>Create a custom policy that denies the users ability to deploy G series VM SKU at the Applications Management Group Level</a:t>
            </a:r>
          </a:p>
          <a:p>
            <a:pPr lvl="1" fontAlgn="ctr"/>
            <a:r>
              <a:rPr lang="en-US" sz="2000" dirty="0"/>
              <a:t>The policy rules/conditions, in this case – VM SKU size equal to G series</a:t>
            </a:r>
            <a:endParaRPr lang="en-US" dirty="0"/>
          </a:p>
          <a:p>
            <a:pPr lvl="1" fontAlgn="ctr"/>
            <a:r>
              <a:rPr lang="en-US" sz="2000" dirty="0"/>
              <a:t>The policy effect, in this case – Deny.</a:t>
            </a:r>
          </a:p>
          <a:p>
            <a:pPr lvl="1" fontAlgn="ctr"/>
            <a:r>
              <a:rPr lang="en-US" sz="2000" dirty="0">
                <a:highlight>
                  <a:srgbClr val="FFFF00"/>
                </a:highlight>
              </a:rPr>
              <a:t>Note: json for policy can be found at the link below</a:t>
            </a:r>
            <a:endParaRPr lang="en-US" sz="2000" dirty="0"/>
          </a:p>
          <a:p>
            <a:pPr fontAlgn="ctr"/>
            <a:r>
              <a:rPr lang="en-US" sz="2000" dirty="0"/>
              <a:t>Attempt to deploy a G series VM and find the deployment error in the Azure Activity Log</a:t>
            </a:r>
          </a:p>
          <a:p>
            <a:pPr marL="0" indent="0" algn="ctr">
              <a:buNone/>
            </a:pPr>
            <a:r>
              <a:rPr lang="en-US" sz="2000" dirty="0"/>
              <a:t>Good luck!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4800" dirty="0"/>
              <a:t>Resources:</a:t>
            </a:r>
          </a:p>
          <a:p>
            <a:pPr marL="0" indent="0" algn="ctr">
              <a:buNone/>
            </a:pPr>
            <a:r>
              <a:rPr lang="sv-SE" sz="4800" dirty="0">
                <a:hlinkClick r:id="rId3"/>
              </a:rPr>
              <a:t>http://aka.ms/mtcsto/ws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4" y="365125"/>
            <a:ext cx="10978816" cy="1325563"/>
          </a:xfrm>
        </p:spPr>
        <p:txBody>
          <a:bodyPr/>
          <a:lstStyle/>
          <a:p>
            <a:r>
              <a:rPr lang="en-US"/>
              <a:t>Azure Blueprint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660" y="3556040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374984" y="1567543"/>
            <a:ext cx="108480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Blueprint in the Contoso Management Group that has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Role assignment for Contributor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Policy Assignment for ‘Add or replace a tag on resource groups’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Resource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Azure Resource Management Template for </a:t>
            </a:r>
            <a:r>
              <a:rPr lang="en-US" sz="2400" dirty="0" err="1"/>
              <a:t>StorageAccount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</a:rPr>
              <a:t>Note: json for template can be found at the link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should look like the screenshot on the next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 a description, publish and assign this Blueprint to the Free Trial Subscription.  Use an existing group for role assignment Contributor.  Set Tag Name to </a:t>
            </a:r>
            <a:r>
              <a:rPr lang="en-US" sz="2400" dirty="0" err="1"/>
              <a:t>costCenter</a:t>
            </a:r>
            <a:r>
              <a:rPr lang="en-US" sz="2400" dirty="0"/>
              <a:t> and Tag Value to </a:t>
            </a:r>
            <a:r>
              <a:rPr lang="en-US" sz="2400" dirty="0" err="1"/>
              <a:t>ContosoIT</a:t>
            </a:r>
            <a:r>
              <a:rPr lang="en-US" sz="2400" dirty="0"/>
              <a:t>.</a:t>
            </a:r>
          </a:p>
          <a:p>
            <a:pPr algn="ctr"/>
            <a:r>
              <a:rPr lang="en-US" sz="4800" dirty="0"/>
              <a:t>Resources:</a:t>
            </a:r>
          </a:p>
          <a:p>
            <a:pPr algn="ctr"/>
            <a:r>
              <a:rPr lang="sv-SE" sz="4800" dirty="0">
                <a:hlinkClick r:id="rId3"/>
              </a:rPr>
              <a:t>http://aka.ms/mtcsto/ws</a:t>
            </a:r>
            <a:endParaRPr lang="en-US" sz="4800" dirty="0"/>
          </a:p>
          <a:p>
            <a:pPr lvl="1"/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C0CC1B-2744-4683-A6DA-6D3DF181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460" y="2009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B4D4C4-0379-4A8A-9E90-1C99022C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810" y="4391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5BB9-B96B-4404-B184-B8802030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latin typeface="+mj-lt"/>
                <a:ea typeface="+mj-ea"/>
                <a:cs typeface="+mj-cs"/>
              </a:rPr>
              <a:t>Blueprint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77C2B-77B5-4FBD-9AF6-D09D2074F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827319"/>
            <a:ext cx="11496821" cy="33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3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Create a Monthly Cost report to determine which Resource type is costing the most</a:t>
            </a:r>
          </a:p>
          <a:p>
            <a:pPr fontAlgn="ctr"/>
            <a:r>
              <a:rPr lang="en-US" dirty="0"/>
              <a:t>Create a monthly budget of $200 per month, set an alert when it reached 75% of budget, add an email address</a:t>
            </a:r>
          </a:p>
          <a:p>
            <a:pPr fontAlgn="ctr"/>
            <a:r>
              <a:rPr lang="en-US" dirty="0"/>
              <a:t>Create an CSV export for the “Quarterly Cost by resource" for the Free Trial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5CA1546A9EF4D874C41813FBCFE77" ma:contentTypeVersion="0" ma:contentTypeDescription="Create a new document." ma:contentTypeScope="" ma:versionID="c9aa000eea19acce3b3ed41d1e1eb4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8e93d0e610ade8792d1bdc0e02464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0C701A-5FB1-44EE-9224-D2AB29221C3D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E0D0C5-8FBD-4F03-9B80-A8C6BB21FC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7A3D48-3576-4080-9DEA-24F2312CB1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948</Words>
  <Application>Microsoft Office PowerPoint</Application>
  <PresentationFormat>Widescreen</PresentationFormat>
  <Paragraphs>79</Paragraphs>
  <Slides>11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 Azure Governance Challenge/Workshop</vt:lpstr>
      <vt:lpstr>Agenda</vt:lpstr>
      <vt:lpstr>Management Groups Challenge  </vt:lpstr>
      <vt:lpstr>RBAC Challenge  </vt:lpstr>
      <vt:lpstr>Resource Lock Challenge  </vt:lpstr>
      <vt:lpstr>Azure Policy Challenge  </vt:lpstr>
      <vt:lpstr>Azure Blueprint Challenge</vt:lpstr>
      <vt:lpstr>Blueprint</vt:lpstr>
      <vt:lpstr>Cost Management Challenge</vt:lpstr>
      <vt:lpstr>Resource Graph Challenge</vt:lpstr>
      <vt:lpstr>Azure Governance Practice Building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Azure Governance Workshop</dc:title>
  <dc:creator>Rob Kuehfus</dc:creator>
  <cp:lastModifiedBy>Martin Modin</cp:lastModifiedBy>
  <cp:revision>28</cp:revision>
  <dcterms:created xsi:type="dcterms:W3CDTF">2019-04-25T15:14:21Z</dcterms:created>
  <dcterms:modified xsi:type="dcterms:W3CDTF">2020-03-18T14:59:10Z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2019-04-30T17:17:51.8878369Z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ad09a747-0d2d-43d7-a102-ab691e22513a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0x010100B805CA1546A9EF4D874C41813FBCFE77</vt:lpwstr>
  </property>
</Properties>
</file>