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0" r:id="rId6"/>
    <p:sldId id="276" r:id="rId7"/>
    <p:sldId id="262" r:id="rId8"/>
    <p:sldId id="274" r:id="rId9"/>
    <p:sldId id="275" r:id="rId10"/>
    <p:sldId id="270" r:id="rId11"/>
    <p:sldId id="277" r:id="rId12"/>
    <p:sldId id="263" r:id="rId13"/>
    <p:sldId id="271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7" autoAdjust="0"/>
  </p:normalViewPr>
  <p:slideViewPr>
    <p:cSldViewPr snapToGrid="0">
      <p:cViewPr varScale="1">
        <p:scale>
          <a:sx n="91" d="100"/>
          <a:sy n="91" d="100"/>
        </p:scale>
        <p:origin x="425" y="-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11:00 – 12:00 : </a:t>
            </a:r>
            <a:r>
              <a:rPr lang="en-US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Management Groups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RBAC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Resource Locks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Cost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Management Groups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Draw a whiteboard of your suggested management group setup</a:t>
            </a:r>
          </a:p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7EFFE-90DC-481E-86DA-4273FFC4BA7B}"/>
              </a:ext>
            </a:extLst>
          </p:cNvPr>
          <p:cNvSpPr/>
          <p:nvPr/>
        </p:nvSpPr>
        <p:spPr>
          <a:xfrm>
            <a:off x="7693269" y="2936631"/>
            <a:ext cx="571500" cy="325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an AAD group and assign permissions at the </a:t>
            </a:r>
            <a:r>
              <a:rPr lang="en-US" sz="2400" b="1" dirty="0"/>
              <a:t>Contoso</a:t>
            </a:r>
            <a:r>
              <a:rPr lang="en-US" sz="2400" dirty="0"/>
              <a:t> management group level</a:t>
            </a:r>
          </a:p>
          <a:p>
            <a:pPr marL="0" indent="0" algn="ctr">
              <a:buNone/>
            </a:pPr>
            <a:r>
              <a:rPr lang="en-US" sz="2400" dirty="0"/>
              <a:t>Good luck!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EB97ED-F7DA-4358-8DD5-CE2187747F6A}"/>
              </a:ext>
            </a:extLst>
          </p:cNvPr>
          <p:cNvSpPr/>
          <p:nvPr/>
        </p:nvSpPr>
        <p:spPr>
          <a:xfrm>
            <a:off x="7262446" y="1793631"/>
            <a:ext cx="817685" cy="4396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sz="4400" dirty="0"/>
              <a:t>esource </a:t>
            </a:r>
            <a:r>
              <a:rPr lang="en-US" dirty="0"/>
              <a:t>L</a:t>
            </a:r>
            <a:r>
              <a:rPr lang="en-US" sz="4400" dirty="0"/>
              <a:t>ock</a:t>
            </a:r>
            <a:r>
              <a:rPr lang="en-US" sz="4100" dirty="0"/>
              <a:t>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resource lock on one of the VMs and test that it works.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5915D2-486C-4C97-8C90-F17D69AF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63" y="1658110"/>
            <a:ext cx="2048960" cy="204896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4A5463-2BF5-4426-8164-FEF861EE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09" y="2812602"/>
            <a:ext cx="616398" cy="6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</a:t>
            </a:r>
            <a:r>
              <a:rPr lang="en-US" sz="2000"/>
              <a:t>deploy D </a:t>
            </a:r>
            <a:r>
              <a:rPr lang="en-US" sz="2000" dirty="0"/>
              <a:t>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policies can be found in the files tab in the general channel in Teams</a:t>
            </a:r>
            <a:endParaRPr lang="en-US" sz="2000" dirty="0"/>
          </a:p>
          <a:p>
            <a:pPr fontAlgn="ctr"/>
            <a:r>
              <a:rPr lang="en-US" sz="2000" dirty="0"/>
              <a:t>Attempt to deploy a D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138A7-23FB-434B-A52C-8CCA271A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03" y="4295545"/>
            <a:ext cx="562053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341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an existing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1109</Words>
  <Application>Microsoft Office PowerPoint</Application>
  <PresentationFormat>Widescreen</PresentationFormat>
  <Paragraphs>103</Paragraphs>
  <Slides>13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Agenda</vt:lpstr>
      <vt:lpstr>Management Groups Challenge  </vt:lpstr>
      <vt:lpstr>RBAC Challenge  </vt:lpstr>
      <vt:lpstr>Resource Lock Challenge  </vt:lpstr>
      <vt:lpstr>Azure Policy Challenge  </vt:lpstr>
      <vt:lpstr>Azure Policy Challenge  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30</cp:revision>
  <dcterms:created xsi:type="dcterms:W3CDTF">2019-04-25T15:14:21Z</dcterms:created>
  <dcterms:modified xsi:type="dcterms:W3CDTF">2020-03-21T14:45:03Z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