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Robo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.fntdata"/><Relationship Id="rId6" Type="http://schemas.openxmlformats.org/officeDocument/2006/relationships/slide" Target="slides/slide1.xml"/><Relationship Id="rId18" Type="http://schemas.openxmlformats.org/officeDocument/2006/relationships/font" Target="fonts/Robo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84af34fbbf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84af34fbbf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83e87eaad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83e87eaad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83e87eaad9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83e87eaad9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84af34fbbf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84af34fbbf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84af34fbbf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84af34fbbf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83e87eaad9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83e87eaad9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83e87eaad9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83e87eaad9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83e87eaad9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83e87eaad9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84af34fbbf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84af34fbbf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83e87eaad9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83e87eaad9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84af34fbbf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84af34fbbf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32475" y="2078747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СТРУКТУРА РЕКУРСИВНОГО АЛГОРИТМА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32463" y="37003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ru" sz="2297"/>
              <a:t>Выполнил студент ИВБО-01-22 </a:t>
            </a:r>
            <a:endParaRPr sz="2297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ru" sz="2297"/>
              <a:t>Зырянов Максим Алексеевич</a:t>
            </a:r>
            <a:endParaRPr sz="2297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/>
          <p:nvPr>
            <p:ph idx="1" type="body"/>
          </p:nvPr>
        </p:nvSpPr>
        <p:spPr>
          <a:xfrm>
            <a:off x="311700" y="379752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ru" sz="1600"/>
              <a:t>Ханойские башни</a:t>
            </a:r>
            <a:endParaRPr b="1" sz="1600"/>
          </a:p>
        </p:txBody>
      </p:sp>
      <p:pic>
        <p:nvPicPr>
          <p:cNvPr id="138" name="Google Shape;13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3950" y="280375"/>
            <a:ext cx="4716098" cy="3339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3"/>
          <p:cNvSpPr txBox="1"/>
          <p:nvPr>
            <p:ph idx="1" type="body"/>
          </p:nvPr>
        </p:nvSpPr>
        <p:spPr>
          <a:xfrm>
            <a:off x="4572000" y="1408250"/>
            <a:ext cx="2985900" cy="33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ru" sz="1600"/>
              <a:t>Ханойские башни, представленные в виде дерева</a:t>
            </a:r>
            <a:endParaRPr b="1" sz="1600"/>
          </a:p>
        </p:txBody>
      </p:sp>
      <p:pic>
        <p:nvPicPr>
          <p:cNvPr id="144" name="Google Shape;144;p23"/>
          <p:cNvPicPr preferRelativeResize="0"/>
          <p:nvPr/>
        </p:nvPicPr>
        <p:blipFill rotWithShape="1">
          <a:blip r:embed="rId3">
            <a:alphaModFix/>
          </a:blip>
          <a:srcRect b="-10901" l="-26694" r="-33152" t="-48945"/>
          <a:stretch/>
        </p:blipFill>
        <p:spPr>
          <a:xfrm>
            <a:off x="0" y="-248850"/>
            <a:ext cx="4764100" cy="461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4"/>
          <p:cNvSpPr txBox="1"/>
          <p:nvPr>
            <p:ph type="ctrTitle"/>
          </p:nvPr>
        </p:nvSpPr>
        <p:spPr>
          <a:xfrm>
            <a:off x="460950" y="913447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ЗАКЛЮЧЕНИЕ</a:t>
            </a:r>
            <a:endParaRPr/>
          </a:p>
        </p:txBody>
      </p:sp>
      <p:pic>
        <p:nvPicPr>
          <p:cNvPr id="150" name="Google Shape;15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3062" y="1817950"/>
            <a:ext cx="2877876" cy="2964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ctrTitle"/>
          </p:nvPr>
        </p:nvSpPr>
        <p:spPr>
          <a:xfrm>
            <a:off x="598100" y="74607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РЕКУРСИЯ</a:t>
            </a:r>
            <a:endParaRPr/>
          </a:p>
        </p:txBody>
      </p:sp>
      <p:pic>
        <p:nvPicPr>
          <p:cNvPr id="92" name="Google Shape;9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2563" y="1991725"/>
            <a:ext cx="3413626" cy="2584199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4"/>
          <p:cNvSpPr txBox="1"/>
          <p:nvPr/>
        </p:nvSpPr>
        <p:spPr>
          <a:xfrm>
            <a:off x="330125" y="2034375"/>
            <a:ext cx="4022700" cy="9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Рекурсивная программа - это программа, которая обращается сама к себе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ctrTitle"/>
          </p:nvPr>
        </p:nvSpPr>
        <p:spPr>
          <a:xfrm>
            <a:off x="460950" y="2266147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НЕДОСТАТКИ РЕКУРСИИ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idx="1" type="body"/>
          </p:nvPr>
        </p:nvSpPr>
        <p:spPr>
          <a:xfrm>
            <a:off x="841500" y="3880200"/>
            <a:ext cx="7461000" cy="45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b="1" lang="ru" sz="1620"/>
              <a:t>Переполнение стека (stack overflow)</a:t>
            </a:r>
            <a:endParaRPr b="1" sz="1620"/>
          </a:p>
        </p:txBody>
      </p:sp>
      <p:pic>
        <p:nvPicPr>
          <p:cNvPr id="104" name="Google Shape;10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1450" y="130550"/>
            <a:ext cx="6749351" cy="374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idx="1" type="body"/>
          </p:nvPr>
        </p:nvSpPr>
        <p:spPr>
          <a:xfrm>
            <a:off x="0" y="3268250"/>
            <a:ext cx="9144000" cy="13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ru" sz="1600"/>
              <a:t>Нахождение 40-го числа Фибоначчи с помощью рекурсии</a:t>
            </a:r>
            <a:endParaRPr b="1" sz="1600"/>
          </a:p>
        </p:txBody>
      </p:sp>
      <p:pic>
        <p:nvPicPr>
          <p:cNvPr id="110" name="Google Shape;11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6225" y="492025"/>
            <a:ext cx="6991534" cy="261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idx="1" type="body"/>
          </p:nvPr>
        </p:nvSpPr>
        <p:spPr>
          <a:xfrm>
            <a:off x="311700" y="292795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ru" sz="1600"/>
              <a:t>Формула для определения сложности рекурсии</a:t>
            </a:r>
            <a:endParaRPr b="1" sz="1600"/>
          </a:p>
        </p:txBody>
      </p:sp>
      <p:pic>
        <p:nvPicPr>
          <p:cNvPr id="116" name="Google Shape;11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3538" y="1985025"/>
            <a:ext cx="5696925" cy="47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ctrTitle"/>
          </p:nvPr>
        </p:nvSpPr>
        <p:spPr>
          <a:xfrm>
            <a:off x="460950" y="239047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ДИНАМИЧЕСКОЕ ПРОГРАММИРОВАНИЕ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>
            <p:ph idx="1" type="body"/>
          </p:nvPr>
        </p:nvSpPr>
        <p:spPr>
          <a:xfrm>
            <a:off x="311700" y="309202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ru" sz="1600"/>
              <a:t>Нахождение чисел Фибоначчи, используя рекурсию и динамическое программирование</a:t>
            </a:r>
            <a:endParaRPr b="1" sz="1600"/>
          </a:p>
        </p:txBody>
      </p:sp>
      <p:pic>
        <p:nvPicPr>
          <p:cNvPr id="127" name="Google Shape;127;p20"/>
          <p:cNvPicPr preferRelativeResize="0"/>
          <p:nvPr/>
        </p:nvPicPr>
        <p:blipFill rotWithShape="1">
          <a:blip r:embed="rId3">
            <a:alphaModFix/>
          </a:blip>
          <a:srcRect b="-1709" l="0" r="0" t="1710"/>
          <a:stretch/>
        </p:blipFill>
        <p:spPr>
          <a:xfrm>
            <a:off x="241450" y="587276"/>
            <a:ext cx="8661101" cy="239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/>
          <p:nvPr>
            <p:ph type="ctrTitle"/>
          </p:nvPr>
        </p:nvSpPr>
        <p:spPr>
          <a:xfrm>
            <a:off x="460950" y="23100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РЕКУРСИЯ И ДЕРЕВЬЯ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