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CODE REVIEW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Criteria of evaluation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Naming - Convention used and choosing appropriate variables</a:t>
            </a:r>
            <a:endParaRPr lang="en-IN" altLang="en-US"/>
          </a:p>
          <a:p>
            <a:r>
              <a:rPr lang="en-IN" altLang="en-US"/>
              <a:t>Commented code - Are the comments sufficient and clear?</a:t>
            </a:r>
            <a:endParaRPr lang="en-IN" altLang="en-US"/>
          </a:p>
          <a:p>
            <a:r>
              <a:rPr lang="en-IN" altLang="en-US"/>
              <a:t>Simplicity and clarity -  Levels of nesting ,Lines  per function</a:t>
            </a:r>
            <a:endParaRPr lang="en-IN" altLang="en-US"/>
          </a:p>
          <a:p>
            <a:r>
              <a:rPr lang="en-IN" altLang="en-US"/>
              <a:t>Ease of reuse  - Portable? Modular?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Naming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olidFill>
                  <a:schemeClr val="accent6"/>
                </a:solidFill>
              </a:rPr>
              <a:t>Consistent Convention  </a:t>
            </a:r>
            <a:endParaRPr lang="en-I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I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tx1"/>
                </a:solidFill>
              </a:rPr>
              <a:t>Two words in a compound variable name always separated with 	an _</a:t>
            </a:r>
            <a:endParaRPr lang="en-I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accent6"/>
                </a:solidFill>
              </a:rPr>
              <a:t>	</a:t>
            </a:r>
            <a:endParaRPr lang="en-I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IN" altLang="en-US">
              <a:solidFill>
                <a:schemeClr val="accent6"/>
              </a:solidFill>
            </a:endParaRPr>
          </a:p>
        </p:txBody>
      </p:sp>
      <p:pic>
        <p:nvPicPr>
          <p:cNvPr id="4" name="Content Placeholder 3" descr="consistent_nam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36260" y="1508760"/>
            <a:ext cx="6086475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Naming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Appropriate variable names</a:t>
            </a:r>
            <a:endParaRPr lang="en-I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tx1"/>
                </a:solidFill>
              </a:rPr>
              <a:t>While variables are named appropriately in most places, in some parts of the code it is not easy to figure out what the names stand for without reading comments</a:t>
            </a:r>
            <a:endParaRPr lang="en-IN" alt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ppropriate_nam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25625"/>
            <a:ext cx="5594350" cy="4483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Comments in code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olidFill>
                  <a:schemeClr val="accent6"/>
                </a:solidFill>
              </a:rPr>
              <a:t>Sufficient and clear</a:t>
            </a:r>
            <a:endParaRPr lang="en-I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tx1"/>
                </a:solidFill>
              </a:rPr>
              <a:t>The comments clearly state what each function is doing and they are sufficient to understand the summary of each part of the code</a:t>
            </a:r>
            <a:endParaRPr lang="en-IN" alt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comment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25625"/>
            <a:ext cx="56241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Simplicity and clarity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olidFill>
                  <a:schemeClr val="accent6"/>
                </a:solidFill>
              </a:rPr>
              <a:t>Levels of nesting</a:t>
            </a:r>
            <a:endParaRPr lang="en-I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IN" altLang="en-US"/>
              <a:t>There aren't multiple levels of nesting making the code easy to understand</a:t>
            </a:r>
            <a:endParaRPr lang="en-IN" altLang="en-US"/>
          </a:p>
        </p:txBody>
      </p:sp>
      <p:pic>
        <p:nvPicPr>
          <p:cNvPr id="5" name="Content Placeholder 4" descr="nesti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5490" y="1278890"/>
            <a:ext cx="6193155" cy="5262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Simplicity and clarity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olidFill>
                  <a:schemeClr val="accent6"/>
                </a:solidFill>
              </a:rPr>
              <a:t>Lines per function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There are not too many lines in every function making the code easy to manage</a:t>
            </a:r>
            <a:endParaRPr lang="en-IN" altLang="en-US"/>
          </a:p>
        </p:txBody>
      </p:sp>
      <p:pic>
        <p:nvPicPr>
          <p:cNvPr id="5" name="Content Placeholder 4" descr="lines_p_fun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691005"/>
            <a:ext cx="5181600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Ease of reuse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Portablity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The code is not portable and seems to only work on linux based systems. Code can use system independent functions such as os.mkdir(path) rather than os.system(mkdir path)</a:t>
            </a:r>
            <a:endParaRPr lang="en-IN" altLang="en-US"/>
          </a:p>
        </p:txBody>
      </p:sp>
      <p:pic>
        <p:nvPicPr>
          <p:cNvPr id="5" name="Content Placeholder 4" descr="portabl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573530"/>
            <a:ext cx="5605780" cy="4603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Portability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olidFill>
                  <a:schemeClr val="accent6"/>
                </a:solidFill>
              </a:rPr>
              <a:t>Modular</a:t>
            </a:r>
            <a:endParaRPr lang="en-I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IN" altLang="en-US"/>
              <a:t>The  code is modular - not evrything is dumped in one file and every file is split up into functions to perform different tasks.</a:t>
            </a:r>
            <a:endParaRPr lang="en-IN" altLang="en-US"/>
          </a:p>
        </p:txBody>
      </p:sp>
      <p:pic>
        <p:nvPicPr>
          <p:cNvPr id="5" name="Content Placeholder 4" descr="modula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691005"/>
            <a:ext cx="5181600" cy="4486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Presentation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</dc:title>
  <dc:creator>sankalp s mahale</dc:creator>
  <cp:lastModifiedBy>sankalp s mahale</cp:lastModifiedBy>
  <cp:revision>1</cp:revision>
  <dcterms:created xsi:type="dcterms:W3CDTF">2017-10-25T17:17:32Z</dcterms:created>
  <dcterms:modified xsi:type="dcterms:W3CDTF">2017-10-25T17:17:32Z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