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70" r:id="rId8"/>
    <p:sldId id="269" r:id="rId9"/>
    <p:sldId id="271" r:id="rId10"/>
    <p:sldId id="272" r:id="rId11"/>
    <p:sldId id="273" r:id="rId12"/>
    <p:sldId id="265" r:id="rId13"/>
    <p:sldId id="266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b="1" dirty="0"/>
              <a:t>Sociālā tīkla „Pusdienojam kopā” izstrāde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lv-LV" sz="1800" dirty="0" smtClean="0"/>
              <a:t>Jans Kodačs</a:t>
            </a:r>
          </a:p>
          <a:p>
            <a:pPr algn="r"/>
            <a:r>
              <a:rPr lang="lv-LV" sz="1800" dirty="0" smtClean="0"/>
              <a:t>Zinātniskais </a:t>
            </a:r>
            <a:r>
              <a:rPr lang="lv-LV" sz="1800" dirty="0"/>
              <a:t>vadītājs:</a:t>
            </a:r>
          </a:p>
          <a:p>
            <a:pPr algn="r"/>
            <a:r>
              <a:rPr lang="lv-LV" sz="1800" dirty="0"/>
              <a:t>Mg.paed.</a:t>
            </a:r>
          </a:p>
          <a:p>
            <a:pPr algn="r"/>
            <a:r>
              <a:rPr lang="lv-LV" sz="1800" dirty="0"/>
              <a:t>Vilnis Vanaģelis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521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Lietotāju meklēšana</a:t>
            </a:r>
            <a:endParaRPr lang="lv-LV" dirty="0"/>
          </a:p>
        </p:txBody>
      </p:sp>
      <p:pic>
        <p:nvPicPr>
          <p:cNvPr id="1026" name="Picture 2" descr="C:\Users\Jan\Desktop\anketa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1" y="1955722"/>
            <a:ext cx="1600200" cy="19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743200" y="2942603"/>
            <a:ext cx="2371106" cy="365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" name="Rectangle 3"/>
          <p:cNvSpPr/>
          <p:nvPr/>
        </p:nvSpPr>
        <p:spPr>
          <a:xfrm>
            <a:off x="1752600" y="5578641"/>
            <a:ext cx="4888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dirty="0" smtClean="0"/>
              <a:t>Notiek meklēšana pēc anketas «Intereses» lauka</a:t>
            </a:r>
            <a:endParaRPr lang="lv-LV" dirty="0"/>
          </a:p>
        </p:txBody>
      </p:sp>
      <p:sp>
        <p:nvSpPr>
          <p:cNvPr id="5" name="Rounded Rectangle 4"/>
          <p:cNvSpPr/>
          <p:nvPr/>
        </p:nvSpPr>
        <p:spPr>
          <a:xfrm>
            <a:off x="679511" y="3960324"/>
            <a:ext cx="1257300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Saglabāt</a:t>
            </a:r>
            <a:endParaRPr lang="lv-LV" dirty="0"/>
          </a:p>
        </p:txBody>
      </p:sp>
      <p:pic>
        <p:nvPicPr>
          <p:cNvPr id="1029" name="Picture 5" descr="C:\Users\Ja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36" y="4780357"/>
            <a:ext cx="4667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715000" y="4355079"/>
            <a:ext cx="2292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dirty="0" smtClean="0"/>
              <a:t>Lietotāju saraksts pēc interesem</a:t>
            </a:r>
            <a:endParaRPr lang="lv-LV" dirty="0"/>
          </a:p>
        </p:txBody>
      </p:sp>
      <p:pic>
        <p:nvPicPr>
          <p:cNvPr id="1030" name="Picture 6" descr="C:\Users\Jan\Desktop\custom-user-admin-view-santiz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47420"/>
            <a:ext cx="1712471" cy="19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64 -0.03654 L 0.11962 -0.00347 C 0.10556 0.00393 0.08455 0.00787 0.06268 0.00787 C 0.03768 0.00787 0.01771 0.00393 0.00365 -0.00347 L -0.06336 -0.03654 " pathEditMode="relative" rAng="-10800000" ptsTypes="FffFF">
                                      <p:cBhvr>
                                        <p:cTn id="1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Ziņas sūtīšana</a:t>
            </a:r>
          </a:p>
        </p:txBody>
      </p:sp>
      <p:pic>
        <p:nvPicPr>
          <p:cNvPr id="2050" name="Picture 2" descr="C:\Users\Jan\Desktop\Mail-envelo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796" y="2743200"/>
            <a:ext cx="990600" cy="6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Jan\Desktop\custom-user-admin-view-santiz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2752633" cy="382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10000" y="3581400"/>
            <a:ext cx="17526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3934196" y="4027714"/>
            <a:ext cx="162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Ziņas sūtīšana izvēlētam lietotājam</a:t>
            </a:r>
            <a:endParaRPr lang="lv-LV" dirty="0"/>
          </a:p>
        </p:txBody>
      </p:sp>
      <p:pic>
        <p:nvPicPr>
          <p:cNvPr id="8" name="Picture 2" descr="C:\Users\Jan\Desktop\User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3427" y="5791200"/>
            <a:ext cx="2292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dirty="0" smtClean="0"/>
              <a:t>Lietotāju saraksts pēc interesem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022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Rezultāti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smtClean="0"/>
              <a:t>Izpētīti sociālo tīklu veidi</a:t>
            </a:r>
          </a:p>
          <a:p>
            <a:r>
              <a:rPr lang="lv-LV" dirty="0" smtClean="0"/>
              <a:t>Autors </a:t>
            </a:r>
            <a:r>
              <a:rPr lang="lv-LV" dirty="0" smtClean="0"/>
              <a:t>izanalizēja </a:t>
            </a:r>
            <a:r>
              <a:rPr lang="lv-LV" dirty="0" smtClean="0"/>
              <a:t>līdzīgas web-sistēmas </a:t>
            </a:r>
            <a:r>
              <a:rPr lang="lv-LV" dirty="0" smtClean="0"/>
              <a:t>un noskaidroja </a:t>
            </a:r>
            <a:r>
              <a:rPr lang="lv-LV" dirty="0" smtClean="0"/>
              <a:t>kādai </a:t>
            </a:r>
            <a:r>
              <a:rPr lang="lv-LV" dirty="0" smtClean="0"/>
              <a:t>funkcionalitātei jābut </a:t>
            </a:r>
            <a:r>
              <a:rPr lang="lv-LV" dirty="0" smtClean="0"/>
              <a:t>sistēmai «Pusdienojam </a:t>
            </a:r>
            <a:r>
              <a:rPr lang="lv-LV" dirty="0" smtClean="0"/>
              <a:t>kopā</a:t>
            </a:r>
            <a:r>
              <a:rPr lang="lv-LV" dirty="0" smtClean="0"/>
              <a:t>»</a:t>
            </a:r>
            <a:endParaRPr lang="lv-LV" dirty="0" smtClean="0"/>
          </a:p>
          <a:p>
            <a:r>
              <a:rPr lang="lv-LV" dirty="0"/>
              <a:t>Izveidota sistēmas «Pusdienojam kopā» </a:t>
            </a:r>
            <a:r>
              <a:rPr lang="lv-LV" dirty="0" smtClean="0"/>
              <a:t>specifikācija</a:t>
            </a:r>
          </a:p>
          <a:p>
            <a:r>
              <a:rPr lang="lv-LV" dirty="0"/>
              <a:t>Tika izpetītas un izvēlēta </a:t>
            </a:r>
            <a:r>
              <a:rPr lang="lv-LV" dirty="0"/>
              <a:t>satura pārvaldības </a:t>
            </a:r>
            <a:r>
              <a:rPr lang="lv-LV" dirty="0" smtClean="0"/>
              <a:t>sistēma</a:t>
            </a:r>
          </a:p>
          <a:p>
            <a:r>
              <a:rPr lang="lv-LV" dirty="0" smtClean="0"/>
              <a:t>Izstrādāti moduļi </a:t>
            </a:r>
            <a:r>
              <a:rPr lang="lv-LV" dirty="0"/>
              <a:t>sistēmai «Pusdienojam kopā</a:t>
            </a:r>
            <a:r>
              <a:rPr lang="lv-LV" dirty="0" smtClean="0"/>
              <a:t>»</a:t>
            </a:r>
            <a:endParaRPr lang="lv-LV" dirty="0" smtClean="0"/>
          </a:p>
          <a:p>
            <a:pPr lvl="1"/>
            <a:r>
              <a:rPr lang="lv-LV" dirty="0"/>
              <a:t>administrātora sistēmas lapas</a:t>
            </a:r>
            <a:endParaRPr lang="lv-LV" dirty="0" smtClean="0"/>
          </a:p>
          <a:p>
            <a:pPr lvl="1"/>
            <a:r>
              <a:rPr lang="lv-LV" dirty="0" smtClean="0"/>
              <a:t>lietotāja </a:t>
            </a:r>
            <a:r>
              <a:rPr lang="lv-LV" dirty="0" smtClean="0"/>
              <a:t>sistēmas </a:t>
            </a:r>
            <a:r>
              <a:rPr lang="lv-LV" dirty="0" smtClean="0"/>
              <a:t>lapas</a:t>
            </a:r>
          </a:p>
          <a:p>
            <a:pPr lvl="1"/>
            <a:r>
              <a:rPr lang="lv-LV" dirty="0" smtClean="0"/>
              <a:t>lietotāja profils (anketas izveide,rediģēšana)</a:t>
            </a:r>
          </a:p>
          <a:p>
            <a:pPr lvl="1"/>
            <a:r>
              <a:rPr lang="lv-LV" dirty="0" smtClean="0"/>
              <a:t>Iespējamo «Pusdienas biedru» atlasīšanas mehānisms balstoties uz kritērijiem</a:t>
            </a:r>
          </a:p>
          <a:p>
            <a:pPr lvl="1"/>
            <a:r>
              <a:rPr lang="lv-LV" dirty="0" smtClean="0"/>
              <a:t>Ziņas(vēstules) sūtīšana/saņemšana iespējamajiem </a:t>
            </a:r>
            <a:r>
              <a:rPr lang="lv-LV" dirty="0"/>
              <a:t>«Pusdienas </a:t>
            </a:r>
            <a:r>
              <a:rPr lang="lv-LV" dirty="0" smtClean="0"/>
              <a:t>biedriem»</a:t>
            </a:r>
          </a:p>
          <a:p>
            <a:pPr lvl="1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06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lv-LV" dirty="0" smtClean="0"/>
              <a:t>Secinājumi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2000" dirty="0" smtClean="0"/>
              <a:t>satura </a:t>
            </a:r>
            <a:r>
              <a:rPr lang="lv-LV" sz="2000" dirty="0"/>
              <a:t>pārvaldes </a:t>
            </a:r>
            <a:r>
              <a:rPr lang="lv-LV" sz="2000" dirty="0" smtClean="0"/>
              <a:t>sistemas, kuras balstās </a:t>
            </a:r>
            <a:r>
              <a:rPr lang="lv-LV" sz="2000" dirty="0"/>
              <a:t>uz «Dependency Injection» projektēšanas </a:t>
            </a:r>
            <a:r>
              <a:rPr lang="lv-LV" sz="2000" dirty="0" smtClean="0"/>
              <a:t>šablonu rada grūtības specifisku moduļu izveidei</a:t>
            </a:r>
            <a:endParaRPr lang="lv-LV" sz="2000" dirty="0"/>
          </a:p>
          <a:p>
            <a:endParaRPr lang="lv-LV" sz="2000" dirty="0" smtClean="0"/>
          </a:p>
          <a:p>
            <a:r>
              <a:rPr lang="lv-LV" sz="2000" dirty="0" smtClean="0"/>
              <a:t>E-pastu </a:t>
            </a:r>
            <a:r>
              <a:rPr lang="lv-LV" sz="2000" dirty="0" smtClean="0"/>
              <a:t>moduļa konfigurēšana sagadāja grūtības ar to, ka to vajadzēja konfigurēt tā, lai sistēmas lietotājiem butu iespēja sazināties viens ar otru pašā sistēmā</a:t>
            </a:r>
          </a:p>
        </p:txBody>
      </p:sp>
    </p:spTree>
    <p:extLst>
      <p:ext uri="{BB962C8B-B14F-4D97-AF65-F5344CB8AC3E}">
        <p14:creationId xmlns:p14="http://schemas.microsoft.com/office/powerpoint/2010/main" val="5989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Paldies par uzmanību!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351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Darba aktualitāte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Cilvēkiem, kas strāda biznesā jomās, vienmēr ir vēlme apspriest biznesā tēmu pusdienās laikā, bet nav laika sarunu biedra meklēšanai un pusdienas organizēšanai.</a:t>
            </a:r>
          </a:p>
          <a:p>
            <a:endParaRPr lang="lv-LV" dirty="0"/>
          </a:p>
          <a:p>
            <a:r>
              <a:rPr lang="lv-LV" dirty="0"/>
              <a:t>Biznesa sakari un profesionālās iepazīšanās ļauj ne </a:t>
            </a:r>
            <a:r>
              <a:rPr lang="lv-LV" dirty="0" smtClean="0"/>
              <a:t>tikai ātri risināt </a:t>
            </a:r>
            <a:r>
              <a:rPr lang="lv-LV" dirty="0"/>
              <a:t>jaunās </a:t>
            </a:r>
            <a:r>
              <a:rPr lang="lv-LV" dirty="0" smtClean="0"/>
              <a:t>problēmas ar </a:t>
            </a:r>
            <a:r>
              <a:rPr lang="lv-LV" dirty="0"/>
              <a:t>vislielāko efektivitāti, bet arī apmainīties ar profesionālo pieredzi, uzlabot prasmes un kompetenci dažādās jomās un nozarēs</a:t>
            </a:r>
            <a:r>
              <a:rPr lang="lv-LV" dirty="0" smtClean="0"/>
              <a:t>.</a:t>
            </a:r>
          </a:p>
          <a:p>
            <a:endParaRPr lang="lv-LV" dirty="0"/>
          </a:p>
          <a:p>
            <a:r>
              <a:rPr lang="lv-LV" dirty="0"/>
              <a:t>Sistēma «Pusdienojam kopā» </a:t>
            </a:r>
            <a:r>
              <a:rPr lang="lv-LV" dirty="0" smtClean="0"/>
              <a:t>ir instruments</a:t>
            </a:r>
            <a:r>
              <a:rPr lang="lv-LV" dirty="0"/>
              <a:t>, </a:t>
            </a:r>
            <a:r>
              <a:rPr lang="lv-LV" dirty="0" smtClean="0"/>
              <a:t>lai </a:t>
            </a:r>
            <a:r>
              <a:rPr lang="lv-LV" dirty="0"/>
              <a:t>ātri un viegli atrast </a:t>
            </a:r>
            <a:r>
              <a:rPr lang="lv-LV" dirty="0" smtClean="0"/>
              <a:t>sarunas biedru, </a:t>
            </a:r>
            <a:r>
              <a:rPr lang="lv-LV" dirty="0"/>
              <a:t>organizēt tikšanās vietu un </a:t>
            </a:r>
            <a:r>
              <a:rPr lang="lv-LV" dirty="0" smtClean="0"/>
              <a:t>laiku.</a:t>
            </a:r>
          </a:p>
          <a:p>
            <a:endParaRPr lang="lv-LV" dirty="0"/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7260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Darba mērķis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Izstrādāt web- servisu „Pusdienojam kopā</a:t>
            </a:r>
            <a:r>
              <a:rPr lang="lv-LV" dirty="0" smtClean="0"/>
              <a:t>” kurš </a:t>
            </a:r>
            <a:r>
              <a:rPr lang="lv-LV" dirty="0"/>
              <a:t>paredzēts </a:t>
            </a:r>
            <a:r>
              <a:rPr lang="lv-LV" dirty="0" smtClean="0"/>
              <a:t>biznesa pusdienu organizēšanai izmantojot tīklu, </a:t>
            </a:r>
            <a:r>
              <a:rPr lang="lv-LV" dirty="0"/>
              <a:t>starp </a:t>
            </a:r>
            <a:r>
              <a:rPr lang="lv-LV" dirty="0" smtClean="0"/>
              <a:t>lietotājiem, </a:t>
            </a:r>
            <a:r>
              <a:rPr lang="lv-LV" dirty="0"/>
              <a:t>kuri strādā biznesa jomas.</a:t>
            </a:r>
          </a:p>
        </p:txBody>
      </p:sp>
    </p:spTree>
    <p:extLst>
      <p:ext uri="{BB962C8B-B14F-4D97-AF65-F5344CB8AC3E}">
        <p14:creationId xmlns:p14="http://schemas.microsoft.com/office/powerpoint/2010/main" val="24797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uzdevumi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Izpētīt web-servisus </a:t>
            </a:r>
            <a:r>
              <a:rPr lang="lv-LV" dirty="0"/>
              <a:t>ar sociālo </a:t>
            </a:r>
            <a:r>
              <a:rPr lang="lv-LV" dirty="0" smtClean="0"/>
              <a:t>tikla funkcionalitāti</a:t>
            </a:r>
          </a:p>
          <a:p>
            <a:r>
              <a:rPr lang="lv-LV" dirty="0"/>
              <a:t>Tehniskās specifikācijas </a:t>
            </a:r>
            <a:r>
              <a:rPr lang="lv-LV" dirty="0" smtClean="0"/>
              <a:t>izveide</a:t>
            </a:r>
            <a:endParaRPr lang="lv-LV" dirty="0"/>
          </a:p>
          <a:p>
            <a:pPr lvl="0"/>
            <a:r>
              <a:rPr lang="lv-LV" dirty="0" smtClean="0"/>
              <a:t>Izvēlēties satura </a:t>
            </a:r>
            <a:r>
              <a:rPr lang="lv-LV" dirty="0"/>
              <a:t>pārvaldības sistēmu, </a:t>
            </a:r>
            <a:r>
              <a:rPr lang="lv-LV" dirty="0" smtClean="0"/>
              <a:t>uz kuras bāzes tiks izstrādāts web-serviss.</a:t>
            </a:r>
          </a:p>
          <a:p>
            <a:pPr lvl="0"/>
            <a:r>
              <a:rPr lang="lv-LV" dirty="0" smtClean="0"/>
              <a:t>Programmas </a:t>
            </a:r>
            <a:r>
              <a:rPr lang="lv-LV" dirty="0"/>
              <a:t>izstrāde</a:t>
            </a:r>
          </a:p>
          <a:p>
            <a:pPr lvl="0"/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481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Pētījuma metodes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Literatūras avotu pētīšana un sistēmas realizācija ASP .NET vidē.</a:t>
            </a:r>
            <a:endParaRPr lang="ru-RU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229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Pētījuma objekts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Sociālo tīklu </a:t>
            </a:r>
            <a:r>
              <a:rPr lang="lv-LV" dirty="0" smtClean="0"/>
              <a:t>sistēmas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960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Sistēmas lietotājs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Uzņēmējs</a:t>
            </a:r>
          </a:p>
          <a:p>
            <a:endParaRPr lang="lv-LV" dirty="0" smtClean="0"/>
          </a:p>
          <a:p>
            <a:r>
              <a:rPr lang="lv-LV" dirty="0" smtClean="0"/>
              <a:t>Ir vēlme veikt jaunus biznesa kontaktus</a:t>
            </a:r>
          </a:p>
          <a:p>
            <a:endParaRPr lang="lv-LV" dirty="0" smtClean="0"/>
          </a:p>
          <a:p>
            <a:r>
              <a:rPr lang="lv-LV" dirty="0" smtClean="0"/>
              <a:t>Nav laika pašam </a:t>
            </a:r>
            <a:r>
              <a:rPr lang="lv-LV" dirty="0"/>
              <a:t>meklēt </a:t>
            </a:r>
            <a:r>
              <a:rPr lang="lv-LV" dirty="0" smtClean="0"/>
              <a:t>sarunu biedru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lv-LV" dirty="0"/>
          </a:p>
        </p:txBody>
      </p:sp>
      <p:pic>
        <p:nvPicPr>
          <p:cNvPr id="6" name="Picture 2" descr="C:\Users\Jan\Desktop\Us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122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Kas notiek sistēmā</a:t>
            </a:r>
            <a:endParaRPr lang="lv-LV" dirty="0"/>
          </a:p>
        </p:txBody>
      </p:sp>
      <p:pic>
        <p:nvPicPr>
          <p:cNvPr id="4" name="Picture 2" descr="C:\Users\Jan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86" y="2732723"/>
            <a:ext cx="990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8139" y="3732766"/>
            <a:ext cx="11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Lietotājs</a:t>
            </a:r>
            <a:endParaRPr lang="lv-LV" dirty="0"/>
          </a:p>
        </p:txBody>
      </p:sp>
      <p:sp>
        <p:nvSpPr>
          <p:cNvPr id="8" name="Right Arrow 7"/>
          <p:cNvSpPr/>
          <p:nvPr/>
        </p:nvSpPr>
        <p:spPr>
          <a:xfrm>
            <a:off x="2242208" y="3247073"/>
            <a:ext cx="1252104" cy="27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3074" name="Picture 2" descr="C:\Users\Jan\Desktop\comput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312" y="2766649"/>
            <a:ext cx="1347787" cy="13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05000" y="1981200"/>
            <a:ext cx="487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Lietotājs reģistrējas sistēmā un aizpilda anketu</a:t>
            </a:r>
            <a:endParaRPr lang="lv-LV" dirty="0"/>
          </a:p>
        </p:txBody>
      </p:sp>
      <p:sp>
        <p:nvSpPr>
          <p:cNvPr id="14" name="TextBox 13"/>
          <p:cNvSpPr txBox="1"/>
          <p:nvPr/>
        </p:nvSpPr>
        <p:spPr>
          <a:xfrm>
            <a:off x="2192234" y="2817169"/>
            <a:ext cx="137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Reģistrēšana</a:t>
            </a:r>
            <a:endParaRPr lang="lv-LV" dirty="0"/>
          </a:p>
        </p:txBody>
      </p:sp>
      <p:sp>
        <p:nvSpPr>
          <p:cNvPr id="12" name="Right Arrow 11"/>
          <p:cNvSpPr/>
          <p:nvPr/>
        </p:nvSpPr>
        <p:spPr>
          <a:xfrm>
            <a:off x="4842099" y="3247073"/>
            <a:ext cx="1088387" cy="27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9" name="TextBox 18"/>
          <p:cNvSpPr txBox="1"/>
          <p:nvPr/>
        </p:nvSpPr>
        <p:spPr>
          <a:xfrm>
            <a:off x="4842099" y="2604611"/>
            <a:ext cx="137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Anketas aizpildīšana</a:t>
            </a:r>
            <a:endParaRPr lang="lv-LV" dirty="0"/>
          </a:p>
        </p:txBody>
      </p:sp>
      <p:pic>
        <p:nvPicPr>
          <p:cNvPr id="1026" name="Picture 2" descr="C:\Users\Jan\Desktop\anke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86" y="2638335"/>
            <a:ext cx="1381452" cy="176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22751" y="4541966"/>
            <a:ext cx="137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Anketa</a:t>
            </a:r>
          </a:p>
        </p:txBody>
      </p:sp>
    </p:spTree>
    <p:extLst>
      <p:ext uri="{BB962C8B-B14F-4D97-AF65-F5344CB8AC3E}">
        <p14:creationId xmlns:p14="http://schemas.microsoft.com/office/powerpoint/2010/main" val="212302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4" grpId="0"/>
      <p:bldP spid="12" grpId="0" animBg="1"/>
      <p:bldP spid="1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Anketas lauki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Vārds, uzvārds</a:t>
            </a:r>
          </a:p>
          <a:p>
            <a:r>
              <a:rPr lang="lv-LV" dirty="0" smtClean="0"/>
              <a:t>Elektroniskais pasts</a:t>
            </a:r>
          </a:p>
          <a:p>
            <a:r>
              <a:rPr lang="lv-LV" dirty="0" smtClean="0"/>
              <a:t>Intereses</a:t>
            </a:r>
          </a:p>
          <a:p>
            <a:r>
              <a:rPr lang="lv-LV" dirty="0" smtClean="0"/>
              <a:t>Virtuve</a:t>
            </a:r>
          </a:p>
          <a:p>
            <a:r>
              <a:rPr lang="lv-LV" dirty="0" smtClean="0"/>
              <a:t>Pilsēta</a:t>
            </a:r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564481"/>
            <a:ext cx="3556000" cy="4533900"/>
          </a:xfrm>
        </p:spPr>
      </p:pic>
    </p:spTree>
    <p:extLst>
      <p:ext uri="{BB962C8B-B14F-4D97-AF65-F5344CB8AC3E}">
        <p14:creationId xmlns:p14="http://schemas.microsoft.com/office/powerpoint/2010/main" val="21739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916</TotalTime>
  <Words>348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Sociālā tīkla „Pusdienojam kopā” izstrāde</vt:lpstr>
      <vt:lpstr>Darba aktualitāte</vt:lpstr>
      <vt:lpstr>Darba mērķis</vt:lpstr>
      <vt:lpstr>Darba uzdevumi</vt:lpstr>
      <vt:lpstr>Pētījuma metodes</vt:lpstr>
      <vt:lpstr>Pētījuma objekts</vt:lpstr>
      <vt:lpstr>Sistēmas lietotājs</vt:lpstr>
      <vt:lpstr>Kas notiek sistēmā</vt:lpstr>
      <vt:lpstr>Anketas lauki</vt:lpstr>
      <vt:lpstr>Lietotāju meklēšana</vt:lpstr>
      <vt:lpstr>Ziņas sūtīšana</vt:lpstr>
      <vt:lpstr>Rezultāti</vt:lpstr>
      <vt:lpstr>Secinājumi</vt:lpstr>
      <vt:lpstr>Paldies par uzmanību!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Sociālā tīkla „Pusdienojam kopā” izstrāde</dc:title>
  <dc:creator>Jan</dc:creator>
  <cp:lastModifiedBy>vilnis</cp:lastModifiedBy>
  <cp:revision>67</cp:revision>
  <dcterms:created xsi:type="dcterms:W3CDTF">2006-08-16T00:00:00Z</dcterms:created>
  <dcterms:modified xsi:type="dcterms:W3CDTF">2014-04-24T06:43:30Z</dcterms:modified>
</cp:coreProperties>
</file>