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72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7/31/2023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Editar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7/31/2023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7/31/2023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7/31/2023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7/31/2023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7/31/2023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7/31/2023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7/31/2023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13357" y="1435274"/>
            <a:ext cx="8825658" cy="3329581"/>
          </a:xfrm>
        </p:spPr>
        <p:txBody>
          <a:bodyPr/>
          <a:lstStyle/>
          <a:p>
            <a:r>
              <a:rPr lang="es-ES" dirty="0" smtClean="0"/>
              <a:t>¿Qué es </a:t>
            </a:r>
            <a:r>
              <a:rPr lang="es-ES" dirty="0" err="1" smtClean="0"/>
              <a:t>Xampp</a:t>
            </a:r>
            <a:r>
              <a:rPr lang="es-ES" dirty="0" smtClean="0"/>
              <a:t>?</a:t>
            </a:r>
            <a:endParaRPr lang="es-BO"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7308" y="0"/>
            <a:ext cx="3429000" cy="3457575"/>
          </a:xfrm>
          <a:prstGeom prst="rect">
            <a:avLst/>
          </a:prstGeom>
        </p:spPr>
      </p:pic>
      <p:sp>
        <p:nvSpPr>
          <p:cNvPr id="6" name="AutoShape 4" descr="Xampp png imágenes | PNGWing"/>
          <p:cNvSpPr>
            <a:spLocks noChangeAspect="1" noChangeArrowheads="1"/>
          </p:cNvSpPr>
          <p:nvPr/>
        </p:nvSpPr>
        <p:spPr bwMode="auto">
          <a:xfrm>
            <a:off x="-134418" y="444891"/>
            <a:ext cx="2495550" cy="1714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Tree>
    <p:extLst>
      <p:ext uri="{BB962C8B-B14F-4D97-AF65-F5344CB8AC3E}">
        <p14:creationId xmlns:p14="http://schemas.microsoft.com/office/powerpoint/2010/main" val="25752448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idx="1"/>
          </p:nvPr>
        </p:nvSpPr>
        <p:spPr>
          <a:xfrm>
            <a:off x="88703" y="678570"/>
            <a:ext cx="8946541" cy="4893424"/>
          </a:xfrm>
        </p:spPr>
        <p:txBody>
          <a:bodyPr>
            <a:normAutofit/>
          </a:bodyPr>
          <a:lstStyle/>
          <a:p>
            <a:r>
              <a:rPr lang="es-ES" dirty="0"/>
              <a:t>XAMPP es un paquete de software gratuito y de código abierto que proporciona un entorno de desarrollo web completo y fácil de usar. El nombre "XAMPP" proviene de las iniciales de los componentes principales que incluye:</a:t>
            </a:r>
          </a:p>
          <a:p>
            <a:endParaRPr lang="es-ES" dirty="0"/>
          </a:p>
          <a:p>
            <a:r>
              <a:rPr lang="es-ES" dirty="0"/>
              <a:t>1. **X**: Cualquier sistema operativo (Windows, Linux, </a:t>
            </a:r>
            <a:r>
              <a:rPr lang="es-ES" dirty="0" err="1"/>
              <a:t>macOS</a:t>
            </a:r>
            <a:r>
              <a:rPr lang="es-ES" dirty="0"/>
              <a:t>).</a:t>
            </a:r>
          </a:p>
          <a:p>
            <a:r>
              <a:rPr lang="es-ES" dirty="0"/>
              <a:t>2. **A**: Apache HTTP Server: Un servidor web que permite alojar sitios y aplicaciones web.</a:t>
            </a:r>
          </a:p>
          <a:p>
            <a:r>
              <a:rPr lang="es-ES" dirty="0"/>
              <a:t>3. **M**: </a:t>
            </a:r>
            <a:r>
              <a:rPr lang="es-ES" dirty="0" err="1"/>
              <a:t>MySQL</a:t>
            </a:r>
            <a:r>
              <a:rPr lang="es-ES" dirty="0"/>
              <a:t> o </a:t>
            </a:r>
            <a:r>
              <a:rPr lang="es-ES" dirty="0" err="1"/>
              <a:t>MariaDB</a:t>
            </a:r>
            <a:r>
              <a:rPr lang="es-ES" dirty="0"/>
              <a:t>: Sistemas de gestión de bases de datos relacionales, utilizados para almacenar y administrar datos.</a:t>
            </a:r>
          </a:p>
          <a:p>
            <a:r>
              <a:rPr lang="es-ES" dirty="0"/>
              <a:t>4. **P**: PHP: Un lenguaje de programación de código abierto utilizado para crear aplicaciones web dinámicas y sitios web interactivos</a:t>
            </a:r>
            <a:r>
              <a:rPr lang="es-ES" dirty="0" smtClean="0"/>
              <a:t>.</a:t>
            </a:r>
            <a:endParaRPr lang="es-ES" dirty="0"/>
          </a:p>
        </p:txBody>
      </p:sp>
      <p:sp>
        <p:nvSpPr>
          <p:cNvPr id="5" name="Cara sonriente 4"/>
          <p:cNvSpPr/>
          <p:nvPr/>
        </p:nvSpPr>
        <p:spPr>
          <a:xfrm rot="10800000">
            <a:off x="1406390" y="-770467"/>
            <a:ext cx="914400" cy="914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7" name="AutoShape 2" descr="File:Apache HTTP server logo (2019-present).svg - Wikimedia Commons"/>
          <p:cNvSpPr>
            <a:spLocks noChangeAspect="1" noChangeArrowheads="1"/>
          </p:cNvSpPr>
          <p:nvPr/>
        </p:nvSpPr>
        <p:spPr bwMode="auto">
          <a:xfrm>
            <a:off x="155575" y="-631825"/>
            <a:ext cx="3448050" cy="1323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pic>
        <p:nvPicPr>
          <p:cNvPr id="9" name="Imagen 8"/>
          <p:cNvPicPr>
            <a:picLocks noChangeAspect="1"/>
          </p:cNvPicPr>
          <p:nvPr/>
        </p:nvPicPr>
        <p:blipFill>
          <a:blip r:embed="rId2"/>
          <a:stretch>
            <a:fillRect/>
          </a:stretch>
        </p:blipFill>
        <p:spPr>
          <a:xfrm>
            <a:off x="9035244" y="1290705"/>
            <a:ext cx="3156755" cy="1143402"/>
          </a:xfrm>
          <a:prstGeom prst="rect">
            <a:avLst/>
          </a:prstGeom>
        </p:spPr>
      </p:pic>
      <p:pic>
        <p:nvPicPr>
          <p:cNvPr id="10" name="Imagen 9"/>
          <p:cNvPicPr>
            <a:picLocks noChangeAspect="1"/>
          </p:cNvPicPr>
          <p:nvPr/>
        </p:nvPicPr>
        <p:blipFill>
          <a:blip r:embed="rId3"/>
          <a:stretch>
            <a:fillRect/>
          </a:stretch>
        </p:blipFill>
        <p:spPr>
          <a:xfrm>
            <a:off x="9035244" y="2592293"/>
            <a:ext cx="2971800" cy="1543050"/>
          </a:xfrm>
          <a:prstGeom prst="rect">
            <a:avLst/>
          </a:prstGeom>
        </p:spPr>
      </p:pic>
      <p:pic>
        <p:nvPicPr>
          <p:cNvPr id="12" name="Imagen 11"/>
          <p:cNvPicPr>
            <a:picLocks noChangeAspect="1"/>
          </p:cNvPicPr>
          <p:nvPr/>
        </p:nvPicPr>
        <p:blipFill>
          <a:blip r:embed="rId4"/>
          <a:stretch>
            <a:fillRect/>
          </a:stretch>
        </p:blipFill>
        <p:spPr>
          <a:xfrm>
            <a:off x="9035244" y="4433350"/>
            <a:ext cx="2914650" cy="1571625"/>
          </a:xfrm>
          <a:prstGeom prst="rect">
            <a:avLst/>
          </a:prstGeom>
        </p:spPr>
      </p:pic>
    </p:spTree>
    <p:extLst>
      <p:ext uri="{BB962C8B-B14F-4D97-AF65-F5344CB8AC3E}">
        <p14:creationId xmlns:p14="http://schemas.microsoft.com/office/powerpoint/2010/main" val="12608530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0" y="162534"/>
            <a:ext cx="8946541" cy="6134792"/>
          </a:xfrm>
        </p:spPr>
        <p:txBody>
          <a:bodyPr>
            <a:normAutofit fontScale="92500" lnSpcReduction="20000"/>
          </a:bodyPr>
          <a:lstStyle/>
          <a:p>
            <a:r>
              <a:rPr lang="es-ES" dirty="0"/>
              <a:t>Además de estos componentes principales, XAMPP también incluye otras herramientas como Perl y </a:t>
            </a:r>
            <a:r>
              <a:rPr lang="es-ES" dirty="0" err="1"/>
              <a:t>FileZilla</a:t>
            </a:r>
            <a:r>
              <a:rPr lang="es-ES" dirty="0"/>
              <a:t> FTP Server, lo que lo convierte en una solución integral para el desarrollo, prueba y demostración de sitios web y aplicaciones antes de ser desplegados en un entorno de producción en Internet.</a:t>
            </a:r>
          </a:p>
          <a:p>
            <a:endParaRPr lang="es-ES" dirty="0"/>
          </a:p>
          <a:p>
            <a:r>
              <a:rPr lang="es-ES" dirty="0"/>
              <a:t>XAMPP está diseñado para ser fácil de instalar y configurar, lo que permite a los desarrolladores crear y probar sus aplicaciones localmente en sus propios ordenadores, sin necesidad de una conexión a Internet ni de montar un servidor en línea. Es especialmente útil para aquellos que desean aprender y experimentar con tecnologías web, así como para desarrolladores y diseñadores web que desean trabajar en sus proyectos de manera local antes de implementarlos en un servidor web en vivo.</a:t>
            </a:r>
          </a:p>
          <a:p>
            <a:endParaRPr lang="es-ES" dirty="0"/>
          </a:p>
          <a:p>
            <a:r>
              <a:rPr lang="es-ES" dirty="0"/>
              <a:t>Cabe mencionar que aunque XAMPP es muy conveniente para desarrollo y pruebas locales, no se recomienda utilizarlo como solución para un entorno de producción en Internet, ya que está configurado con ajustes predeterminados que pueden no ser los más seguros para un entorno en línea. Para implementaciones en producción, es preferible utilizar configuraciones personalizadas y medidas de seguridad adicionales.</a:t>
            </a:r>
            <a:endParaRPr lang="es-BO" dirty="0"/>
          </a:p>
          <a:p>
            <a:endParaRPr lang="es-BO" dirty="0"/>
          </a:p>
        </p:txBody>
      </p:sp>
      <p:pic>
        <p:nvPicPr>
          <p:cNvPr id="4" name="Imagen 3"/>
          <p:cNvPicPr>
            <a:picLocks noChangeAspect="1"/>
          </p:cNvPicPr>
          <p:nvPr/>
        </p:nvPicPr>
        <p:blipFill>
          <a:blip r:embed="rId2"/>
          <a:stretch>
            <a:fillRect/>
          </a:stretch>
        </p:blipFill>
        <p:spPr>
          <a:xfrm>
            <a:off x="9467648" y="1282996"/>
            <a:ext cx="2104148" cy="2104148"/>
          </a:xfrm>
          <a:prstGeom prst="rect">
            <a:avLst/>
          </a:prstGeom>
        </p:spPr>
      </p:pic>
      <p:pic>
        <p:nvPicPr>
          <p:cNvPr id="5" name="Imagen 4"/>
          <p:cNvPicPr>
            <a:picLocks noChangeAspect="1"/>
          </p:cNvPicPr>
          <p:nvPr/>
        </p:nvPicPr>
        <p:blipFill>
          <a:blip r:embed="rId3"/>
          <a:stretch>
            <a:fillRect/>
          </a:stretch>
        </p:blipFill>
        <p:spPr>
          <a:xfrm>
            <a:off x="9467648" y="3860994"/>
            <a:ext cx="2143125" cy="2143125"/>
          </a:xfrm>
          <a:prstGeom prst="rect">
            <a:avLst/>
          </a:prstGeom>
        </p:spPr>
      </p:pic>
    </p:spTree>
    <p:extLst>
      <p:ext uri="{BB962C8B-B14F-4D97-AF65-F5344CB8AC3E}">
        <p14:creationId xmlns:p14="http://schemas.microsoft.com/office/powerpoint/2010/main" val="15537749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35</TotalTime>
  <Words>327</Words>
  <Application>Microsoft Office PowerPoint</Application>
  <PresentationFormat>Panorámica</PresentationFormat>
  <Paragraphs>12</Paragraphs>
  <Slides>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vt:i4>
      </vt:variant>
    </vt:vector>
  </HeadingPairs>
  <TitlesOfParts>
    <vt:vector size="7" baseType="lpstr">
      <vt:lpstr>Arial</vt:lpstr>
      <vt:lpstr>Century Gothic</vt:lpstr>
      <vt:lpstr>Wingdings 3</vt:lpstr>
      <vt:lpstr>Ion</vt:lpstr>
      <vt:lpstr>¿Qué es Xampp?</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¿Qué es Xampp?</dc:title>
  <dc:creator>LabA1_PC9</dc:creator>
  <cp:lastModifiedBy>LabA1_PC9</cp:lastModifiedBy>
  <cp:revision>3</cp:revision>
  <dcterms:created xsi:type="dcterms:W3CDTF">2023-07-31T12:54:15Z</dcterms:created>
  <dcterms:modified xsi:type="dcterms:W3CDTF">2023-07-31T13:30:01Z</dcterms:modified>
</cp:coreProperties>
</file>