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1109" r:id="rId4"/>
    <p:sldId id="1097" r:id="rId5"/>
    <p:sldId id="1098" r:id="rId6"/>
    <p:sldId id="1105" r:id="rId7"/>
    <p:sldId id="1099" r:id="rId8"/>
    <p:sldId id="1100" r:id="rId9"/>
    <p:sldId id="1106" r:id="rId10"/>
    <p:sldId id="1107" r:id="rId11"/>
    <p:sldId id="1101" r:id="rId12"/>
    <p:sldId id="1102" r:id="rId13"/>
    <p:sldId id="1108" r:id="rId14"/>
    <p:sldId id="1103" r:id="rId15"/>
    <p:sldId id="1104" r:id="rId1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84" autoAdjust="0"/>
  </p:normalViewPr>
  <p:slideViewPr>
    <p:cSldViewPr>
      <p:cViewPr varScale="1">
        <p:scale>
          <a:sx n="62" d="100"/>
          <a:sy n="62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14/10/2019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G44-A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456384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>
                <a:solidFill>
                  <a:schemeClr val="bg2"/>
                </a:solidFill>
              </a:rPr>
              <a:t>83440 – Cecília Baltazar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86416 – Francisco Sousa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86445 – João Rua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4474840" cy="5214974"/>
          </a:xfrm>
        </p:spPr>
        <p:txBody>
          <a:bodyPr>
            <a:noAutofit/>
          </a:bodyPr>
          <a:lstStyle/>
          <a:p>
            <a:r>
              <a:rPr lang="en-US" sz="3600" dirty="0"/>
              <a:t>Semantics: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chemeClr val="tx1"/>
                </a:solidFill>
              </a:rPr>
              <a:t>Self explanatory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chemeClr val="tx1"/>
                </a:solidFill>
              </a:rPr>
              <a:t>Needs consistency when dealing with ids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853F70-4EA1-4217-9FEB-3AA46D30A0C0}"/>
              </a:ext>
            </a:extLst>
          </p:cNvPr>
          <p:cNvSpPr txBox="1"/>
          <p:nvPr/>
        </p:nvSpPr>
        <p:spPr>
          <a:xfrm>
            <a:off x="5176617" y="1094346"/>
            <a:ext cx="37158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{        "</a:t>
            </a:r>
            <a:r>
              <a:rPr lang="pt-PT" dirty="0" err="1"/>
              <a:t>birthday</a:t>
            </a:r>
            <a:r>
              <a:rPr lang="pt-PT" dirty="0"/>
              <a:t>": "1993-04-15",</a:t>
            </a:r>
          </a:p>
          <a:p>
            <a:r>
              <a:rPr lang="pt-PT" dirty="0"/>
              <a:t>"</a:t>
            </a:r>
            <a:r>
              <a:rPr lang="pt-PT" dirty="0" err="1"/>
              <a:t>known_for_department</a:t>
            </a:r>
            <a:r>
              <a:rPr lang="pt-PT" dirty="0"/>
              <a:t>": "</a:t>
            </a:r>
            <a:r>
              <a:rPr lang="pt-PT" dirty="0" err="1"/>
              <a:t>Acting</a:t>
            </a:r>
            <a:r>
              <a:rPr lang="pt-PT" dirty="0"/>
              <a:t>",        "</a:t>
            </a:r>
            <a:r>
              <a:rPr lang="pt-PT" dirty="0" err="1"/>
              <a:t>deathday</a:t>
            </a:r>
            <a:r>
              <a:rPr lang="pt-PT" dirty="0"/>
              <a:t>": </a:t>
            </a:r>
            <a:r>
              <a:rPr lang="pt-PT" dirty="0" err="1"/>
              <a:t>null</a:t>
            </a:r>
            <a:r>
              <a:rPr lang="pt-PT" dirty="0"/>
              <a:t>, </a:t>
            </a:r>
          </a:p>
          <a:p>
            <a:r>
              <a:rPr lang="pt-PT" dirty="0"/>
              <a:t>"id": 172037, </a:t>
            </a:r>
          </a:p>
          <a:p>
            <a:r>
              <a:rPr lang="pt-PT" dirty="0"/>
              <a:t>"</a:t>
            </a:r>
            <a:r>
              <a:rPr lang="pt-PT" dirty="0" err="1"/>
              <a:t>name</a:t>
            </a:r>
            <a:r>
              <a:rPr lang="pt-PT" dirty="0"/>
              <a:t>": "Madeleine Martin",        "</a:t>
            </a:r>
            <a:r>
              <a:rPr lang="pt-PT" dirty="0" err="1"/>
              <a:t>also_known_as</a:t>
            </a:r>
            <a:r>
              <a:rPr lang="pt-PT" dirty="0"/>
              <a:t>": [],</a:t>
            </a:r>
          </a:p>
          <a:p>
            <a:r>
              <a:rPr lang="pt-PT" dirty="0"/>
              <a:t>"</a:t>
            </a:r>
            <a:r>
              <a:rPr lang="pt-PT" dirty="0" err="1"/>
              <a:t>gender</a:t>
            </a:r>
            <a:r>
              <a:rPr lang="pt-PT" dirty="0"/>
              <a:t>": 1,</a:t>
            </a:r>
          </a:p>
          <a:p>
            <a:r>
              <a:rPr lang="pt-PT" dirty="0"/>
              <a:t>"</a:t>
            </a:r>
            <a:r>
              <a:rPr lang="pt-PT" dirty="0" err="1"/>
              <a:t>biography</a:t>
            </a:r>
            <a:r>
              <a:rPr lang="pt-PT" dirty="0"/>
              <a:t>": "",</a:t>
            </a:r>
          </a:p>
          <a:p>
            <a:r>
              <a:rPr lang="pt-PT" dirty="0"/>
              <a:t>"</a:t>
            </a:r>
            <a:r>
              <a:rPr lang="pt-PT" dirty="0" err="1"/>
              <a:t>popularity</a:t>
            </a:r>
            <a:r>
              <a:rPr lang="pt-PT" dirty="0"/>
              <a:t>": 1.858, </a:t>
            </a:r>
          </a:p>
          <a:p>
            <a:r>
              <a:rPr lang="pt-PT" dirty="0"/>
              <a:t>"</a:t>
            </a:r>
            <a:r>
              <a:rPr lang="pt-PT" dirty="0" err="1"/>
              <a:t>place_of_birth</a:t>
            </a:r>
            <a:r>
              <a:rPr lang="pt-PT" dirty="0"/>
              <a:t>": "New York, New York, U.S.A.",</a:t>
            </a:r>
          </a:p>
          <a:p>
            <a:r>
              <a:rPr lang="pt-PT" dirty="0"/>
              <a:t>"</a:t>
            </a:r>
            <a:r>
              <a:rPr lang="pt-PT" dirty="0" err="1"/>
              <a:t>profile_path</a:t>
            </a:r>
            <a:r>
              <a:rPr lang="pt-PT" dirty="0"/>
              <a:t>": "/xVSpTVywZiJTpYRdBFzgskJJxBm.jpg",</a:t>
            </a:r>
          </a:p>
          <a:p>
            <a:r>
              <a:rPr lang="pt-PT" dirty="0"/>
              <a:t>"</a:t>
            </a:r>
            <a:r>
              <a:rPr lang="pt-PT" dirty="0" err="1"/>
              <a:t>adult</a:t>
            </a:r>
            <a:r>
              <a:rPr lang="pt-PT" dirty="0"/>
              <a:t>": false, </a:t>
            </a:r>
          </a:p>
          <a:p>
            <a:r>
              <a:rPr lang="pt-PT" dirty="0"/>
              <a:t>"</a:t>
            </a:r>
            <a:r>
              <a:rPr lang="pt-PT" dirty="0" err="1"/>
              <a:t>imdb_id</a:t>
            </a:r>
            <a:r>
              <a:rPr lang="pt-PT" dirty="0"/>
              <a:t>": "nm1502383",        "homepage": </a:t>
            </a:r>
            <a:r>
              <a:rPr lang="pt-PT" dirty="0" err="1"/>
              <a:t>null</a:t>
            </a:r>
            <a:r>
              <a:rPr lang="pt-PT" dirty="0"/>
              <a:t>,    },</a:t>
            </a:r>
          </a:p>
        </p:txBody>
      </p:sp>
    </p:spTree>
    <p:extLst>
      <p:ext uri="{BB962C8B-B14F-4D97-AF65-F5344CB8AC3E}">
        <p14:creationId xmlns:p14="http://schemas.microsoft.com/office/powerpoint/2010/main" val="320860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Dataset</a:t>
            </a:r>
            <a:r>
              <a:rPr lang="pt-PT" sz="6000" dirty="0"/>
              <a:t> </a:t>
            </a:r>
            <a:r>
              <a:rPr lang="pt-PT" sz="6000" dirty="0" err="1"/>
              <a:t>processing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Dataset cleaning description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S#, E#, Date, guest stars</a:t>
            </a:r>
          </a:p>
          <a:p>
            <a:pPr lvl="1"/>
            <a:r>
              <a:rPr lang="en-US" sz="3600" dirty="0"/>
              <a:t>Id, Name, gender, DOB, PDB, DOD, acting credits</a:t>
            </a:r>
          </a:p>
          <a:p>
            <a:pPr lvl="1"/>
            <a:r>
              <a:rPr lang="en-US" sz="3600" dirty="0"/>
              <a:t>Id, name, air-date, cast, country, </a:t>
            </a:r>
            <a:r>
              <a:rPr lang="en-US" sz="3600" dirty="0" err="1"/>
              <a:t>imdb_id</a:t>
            </a:r>
            <a:endParaRPr lang="en-US" sz="3600" dirty="0"/>
          </a:p>
          <a:p>
            <a:pPr lvl="1"/>
            <a:r>
              <a:rPr lang="en-US" sz="3600" dirty="0"/>
              <a:t>IMDB/Rotten Tomatoes/Metacritic ratings</a:t>
            </a:r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processing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Problems found:</a:t>
            </a:r>
          </a:p>
          <a:p>
            <a:pPr lvl="1"/>
            <a:r>
              <a:rPr lang="en-US" sz="3600" dirty="0"/>
              <a:t>P: Lists of objects within lists</a:t>
            </a:r>
          </a:p>
          <a:p>
            <a:pPr lvl="1"/>
            <a:r>
              <a:rPr lang="en-US" sz="3600" dirty="0"/>
              <a:t>S: Flatten the objects</a:t>
            </a:r>
          </a:p>
          <a:p>
            <a:pPr lvl="1"/>
            <a:endParaRPr lang="en-US" sz="3600" dirty="0"/>
          </a:p>
          <a:p>
            <a:pPr lvl="1"/>
            <a:r>
              <a:rPr lang="en-US" sz="3600" dirty="0"/>
              <a:t>P: missing ids for another API fetch</a:t>
            </a:r>
          </a:p>
          <a:p>
            <a:pPr lvl="1"/>
            <a:r>
              <a:rPr lang="en-US" sz="3600" dirty="0"/>
              <a:t>S: delete that data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543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pt-P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dirty="0"/>
              <a:t>Which guest stars participated in each movie/show?</a:t>
            </a:r>
            <a:endParaRPr lang="en-US" sz="4000" dirty="0"/>
          </a:p>
          <a:p>
            <a:pPr lvl="1"/>
            <a:r>
              <a:rPr lang="en-GB" i="1" dirty="0"/>
              <a:t>[…list of participation of each actor]</a:t>
            </a:r>
            <a:endParaRPr lang="en-US" sz="3600" dirty="0"/>
          </a:p>
          <a:p>
            <a:r>
              <a:rPr lang="en-GB" dirty="0"/>
              <a:t>How many common works did actors who were in SVU had?</a:t>
            </a:r>
            <a:endParaRPr lang="en-US" sz="4000" dirty="0"/>
          </a:p>
          <a:p>
            <a:pPr lvl="1"/>
            <a:r>
              <a:rPr lang="en-US" i="1" dirty="0"/>
              <a:t>[…list of </a:t>
            </a:r>
            <a:r>
              <a:rPr lang="en-GB" i="1" dirty="0"/>
              <a:t>movies/tv info, with all the actors in it]</a:t>
            </a:r>
          </a:p>
          <a:p>
            <a:r>
              <a:rPr lang="en-GB" dirty="0"/>
              <a:t>How many acting credits each guest star had in SVU only?</a:t>
            </a:r>
            <a:endParaRPr lang="en-US" sz="4000" dirty="0"/>
          </a:p>
          <a:p>
            <a:pPr lvl="1"/>
            <a:r>
              <a:rPr lang="en-US" i="1" dirty="0"/>
              <a:t>[…list of credits by actor id</a:t>
            </a:r>
            <a:r>
              <a:rPr lang="en-GB" i="1" dirty="0"/>
              <a:t>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INITIAL DATASET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6019"/>
            <a:ext cx="9144032" cy="734545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 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288" y="978683"/>
            <a:ext cx="4038600" cy="4900634"/>
          </a:xfrm>
        </p:spPr>
        <p:txBody>
          <a:bodyPr>
            <a:noAutofit/>
          </a:bodyPr>
          <a:lstStyle/>
          <a:p>
            <a:r>
              <a:rPr lang="en-US" sz="4000" dirty="0"/>
              <a:t>Description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TheMovieDB</a:t>
            </a:r>
            <a:r>
              <a:rPr lang="en-US" sz="2800" dirty="0">
                <a:solidFill>
                  <a:schemeClr val="tx1"/>
                </a:solidFill>
              </a:rPr>
              <a:t> API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dirty="0" err="1">
                <a:solidFill>
                  <a:schemeClr val="tx1"/>
                </a:solidFill>
              </a:rPr>
              <a:t>OMDb</a:t>
            </a:r>
            <a:r>
              <a:rPr lang="en-US" sz="2800" dirty="0">
                <a:solidFill>
                  <a:schemeClr val="tx1"/>
                </a:solidFill>
              </a:rPr>
              <a:t> API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E1A603F5-F887-43C7-9D3C-B77EE2A3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978683"/>
            <a:ext cx="4038600" cy="4900634"/>
          </a:xfrm>
        </p:spPr>
        <p:txBody>
          <a:bodyPr/>
          <a:lstStyle/>
          <a:p>
            <a:r>
              <a:rPr lang="en-US" dirty="0"/>
              <a:t>Data sample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34DF6B7-BD26-4C69-A8AE-C08971C03A7B}"/>
              </a:ext>
            </a:extLst>
          </p:cNvPr>
          <p:cNvSpPr txBox="1"/>
          <p:nvPr/>
        </p:nvSpPr>
        <p:spPr>
          <a:xfrm>
            <a:off x="2995092" y="620688"/>
            <a:ext cx="5969396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[    {</a:t>
            </a:r>
          </a:p>
          <a:p>
            <a:r>
              <a:rPr lang="en-US" sz="1500" dirty="0"/>
              <a:t>      "cast": [ </a:t>
            </a:r>
          </a:p>
          <a:p>
            <a:r>
              <a:rPr lang="en-US" sz="1500" dirty="0"/>
              <a:t>	{</a:t>
            </a:r>
          </a:p>
          <a:p>
            <a:r>
              <a:rPr lang="en-US" sz="1500" dirty="0"/>
              <a:t>	"id": 137960, </a:t>
            </a:r>
          </a:p>
          <a:p>
            <a:r>
              <a:rPr lang="en-US" sz="1500" dirty="0"/>
              <a:t>	"character": "Zoe",</a:t>
            </a:r>
          </a:p>
          <a:p>
            <a:r>
              <a:rPr lang="en-US" sz="1500" dirty="0"/>
              <a:t> 	"</a:t>
            </a:r>
            <a:r>
              <a:rPr lang="en-US" sz="1500" dirty="0" err="1"/>
              <a:t>original_title</a:t>
            </a:r>
            <a:r>
              <a:rPr lang="en-US" sz="1500" dirty="0"/>
              <a:t>": "The Discoverers", </a:t>
            </a:r>
          </a:p>
          <a:p>
            <a:r>
              <a:rPr lang="en-US" sz="1500" dirty="0"/>
              <a:t>	"overview": "Washed-up history professor Lewis Birch takes his begrudging 	teenagers Zoe and Jack on a road trip to a conference in hopes of 		jumpstarting...",</a:t>
            </a:r>
          </a:p>
          <a:p>
            <a:r>
              <a:rPr lang="en-US" sz="1500" dirty="0"/>
              <a:t>	 "</a:t>
            </a:r>
            <a:r>
              <a:rPr lang="en-US" sz="1500" dirty="0" err="1"/>
              <a:t>vote_count</a:t>
            </a:r>
            <a:r>
              <a:rPr lang="en-US" sz="1500" dirty="0"/>
              <a:t>": 4, </a:t>
            </a:r>
          </a:p>
          <a:p>
            <a:r>
              <a:rPr lang="en-US" sz="1500" dirty="0"/>
              <a:t>	"video": false, </a:t>
            </a:r>
          </a:p>
          <a:p>
            <a:r>
              <a:rPr lang="en-US" sz="1500" dirty="0"/>
              <a:t>	"</a:t>
            </a:r>
            <a:r>
              <a:rPr lang="en-US" sz="1500" dirty="0" err="1"/>
              <a:t>media_type</a:t>
            </a:r>
            <a:r>
              <a:rPr lang="en-US" sz="1500" dirty="0"/>
              <a:t>": "movie", </a:t>
            </a:r>
          </a:p>
          <a:p>
            <a:r>
              <a:rPr lang="en-US" sz="1500" dirty="0"/>
              <a:t>	"</a:t>
            </a:r>
            <a:r>
              <a:rPr lang="en-US" sz="1500" dirty="0" err="1"/>
              <a:t>release_date</a:t>
            </a:r>
            <a:r>
              <a:rPr lang="en-US" sz="1500" dirty="0"/>
              <a:t>": "2014-05-16", </a:t>
            </a:r>
          </a:p>
          <a:p>
            <a:r>
              <a:rPr lang="en-US" sz="1500" dirty="0"/>
              <a:t>	"</a:t>
            </a:r>
            <a:r>
              <a:rPr lang="en-US" sz="1500" dirty="0" err="1"/>
              <a:t>vote_average</a:t>
            </a:r>
            <a:r>
              <a:rPr lang="en-US" sz="1500" dirty="0"/>
              <a:t>": 5.8, </a:t>
            </a:r>
          </a:p>
          <a:p>
            <a:r>
              <a:rPr lang="en-US" sz="1500" dirty="0"/>
              <a:t>	"title": "The Discoverers", </a:t>
            </a:r>
          </a:p>
          <a:p>
            <a:r>
              <a:rPr lang="en-US" sz="1500" dirty="0"/>
              <a:t>	"popularity": 1.296,</a:t>
            </a:r>
          </a:p>
          <a:p>
            <a:r>
              <a:rPr lang="en-US" sz="1500" dirty="0"/>
              <a:t>	"</a:t>
            </a:r>
            <a:r>
              <a:rPr lang="en-US" sz="1500" dirty="0" err="1"/>
              <a:t>original_language</a:t>
            </a:r>
            <a:r>
              <a:rPr lang="en-US" sz="1500" dirty="0"/>
              <a:t>": "</a:t>
            </a:r>
            <a:r>
              <a:rPr lang="en-US" sz="1500" dirty="0" err="1"/>
              <a:t>en</a:t>
            </a:r>
            <a:r>
              <a:rPr lang="en-US" sz="1500" dirty="0"/>
              <a:t>",</a:t>
            </a:r>
          </a:p>
          <a:p>
            <a:r>
              <a:rPr lang="en-US" sz="1500" dirty="0"/>
              <a:t>	"</a:t>
            </a:r>
            <a:r>
              <a:rPr lang="en-US" sz="1500" dirty="0" err="1"/>
              <a:t>genre_ids</a:t>
            </a:r>
            <a:r>
              <a:rPr lang="en-US" sz="1500" dirty="0"/>
              <a:t>": [                    35                ],</a:t>
            </a:r>
          </a:p>
          <a:p>
            <a:r>
              <a:rPr lang="en-US" sz="1500" dirty="0"/>
              <a:t>	"</a:t>
            </a:r>
            <a:r>
              <a:rPr lang="en-US" sz="1500" dirty="0" err="1"/>
              <a:t>backdrop_path</a:t>
            </a:r>
            <a:r>
              <a:rPr lang="en-US" sz="1500" dirty="0"/>
              <a:t>": “…",</a:t>
            </a:r>
          </a:p>
          <a:p>
            <a:r>
              <a:rPr lang="en-US" sz="1500" dirty="0"/>
              <a:t>	"adult": false,</a:t>
            </a:r>
          </a:p>
          <a:p>
            <a:r>
              <a:rPr lang="en-US" sz="1500" dirty="0"/>
              <a:t>	"</a:t>
            </a:r>
            <a:r>
              <a:rPr lang="en-US" sz="1500" dirty="0" err="1"/>
              <a:t>poster_path</a:t>
            </a:r>
            <a:r>
              <a:rPr lang="en-US" sz="1500" dirty="0"/>
              <a:t>": “…”, </a:t>
            </a:r>
          </a:p>
          <a:p>
            <a:r>
              <a:rPr lang="en-US" sz="1500" dirty="0"/>
              <a:t>	"</a:t>
            </a:r>
            <a:r>
              <a:rPr lang="en-US" sz="1500" dirty="0" err="1"/>
              <a:t>credit_id</a:t>
            </a:r>
            <a:r>
              <a:rPr lang="en-US" sz="1500" dirty="0"/>
              <a:t>": </a:t>
            </a:r>
            <a:r>
              <a:rPr lang="en-US" sz="1500" u="sng" dirty="0"/>
              <a:t>“…“</a:t>
            </a:r>
          </a:p>
          <a:p>
            <a:r>
              <a:rPr lang="en-US" sz="1500" dirty="0"/>
              <a:t>	},</a:t>
            </a:r>
          </a:p>
          <a:p>
            <a:r>
              <a:rPr lang="en-US" sz="1500" dirty="0"/>
              <a:t>	…</a:t>
            </a:r>
          </a:p>
          <a:p>
            <a:r>
              <a:rPr lang="pt-PT" sz="1500" dirty="0"/>
              <a:t> 	],</a:t>
            </a:r>
          </a:p>
          <a:p>
            <a:r>
              <a:rPr lang="pt-PT" sz="1500" dirty="0"/>
              <a:t>      "</a:t>
            </a:r>
            <a:r>
              <a:rPr lang="pt-PT" sz="1500" dirty="0" err="1"/>
              <a:t>idActor</a:t>
            </a:r>
            <a:r>
              <a:rPr lang="pt-PT" sz="1500" dirty="0"/>
              <a:t>": 172037</a:t>
            </a:r>
          </a:p>
          <a:p>
            <a:r>
              <a:rPr lang="pt-PT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381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Selected</a:t>
            </a:r>
            <a:r>
              <a:rPr lang="pt-PT" sz="6000" dirty="0"/>
              <a:t> / </a:t>
            </a:r>
            <a:r>
              <a:rPr lang="pt-PT" sz="6000" dirty="0" err="1"/>
              <a:t>derived</a:t>
            </a:r>
            <a:r>
              <a:rPr lang="pt-PT" sz="60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 description</a:t>
            </a:r>
          </a:p>
          <a:p>
            <a:pPr lvl="1"/>
            <a:r>
              <a:rPr lang="en-GB" dirty="0"/>
              <a:t>from the episode information, we kept…;</a:t>
            </a:r>
          </a:p>
          <a:p>
            <a:pPr lvl="1"/>
            <a:r>
              <a:rPr lang="en-GB" dirty="0"/>
              <a:t>from the guest actor information we kept…;</a:t>
            </a:r>
          </a:p>
          <a:p>
            <a:pPr lvl="1"/>
            <a:r>
              <a:rPr lang="en-GB" dirty="0"/>
              <a:t>from the movie/TV information we kept…;</a:t>
            </a:r>
          </a:p>
          <a:p>
            <a:pPr lvl="1"/>
            <a:r>
              <a:rPr lang="en-GB" dirty="0"/>
              <a:t>from the OBDB API we kept…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data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Derived data description</a:t>
            </a:r>
          </a:p>
          <a:p>
            <a:pPr lvl="1"/>
            <a:r>
              <a:rPr lang="en-US" sz="3600" dirty="0"/>
              <a:t>Measures: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…;</a:t>
            </a:r>
          </a:p>
          <a:p>
            <a:pPr lvl="1"/>
            <a:r>
              <a:rPr lang="en-US" sz="3600" dirty="0"/>
              <a:t>These measures will show how Law and Order: Special Victims Unit (SVU) affects its guest stars' careers.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1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</a:t>
            </a:r>
            <a:r>
              <a:rPr lang="pt-PT" sz="6000" dirty="0" err="1"/>
              <a:t>abstraction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76007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3600" dirty="0"/>
              <a:t>Description: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chemeClr val="tx1"/>
                </a:solidFill>
              </a:rPr>
              <a:t>JSON format</a:t>
            </a:r>
            <a:endParaRPr lang="en-US" sz="3200" b="0" dirty="0">
              <a:solidFill>
                <a:schemeClr val="tx1"/>
              </a:solidFill>
            </a:endParaRPr>
          </a:p>
          <a:p>
            <a:r>
              <a:rPr lang="en-US" sz="3600" dirty="0"/>
              <a:t>Dataset type: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chemeClr val="tx1"/>
                </a:solidFill>
              </a:rPr>
              <a:t>Field type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6741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 marL="457200" lvl="1" indent="0"/>
            <a:r>
              <a:rPr lang="en-GB" sz="3200" dirty="0"/>
              <a:t>All items and attributes are nominal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800" dirty="0"/>
              <a:t>String format</a:t>
            </a:r>
            <a:endParaRPr lang="en-US" sz="1800" dirty="0"/>
          </a:p>
          <a:p>
            <a:pPr lvl="1"/>
            <a:r>
              <a:rPr lang="en-US" sz="3200" dirty="0"/>
              <a:t>Movie/show ratings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Sequential scale</a:t>
            </a:r>
          </a:p>
          <a:p>
            <a:pPr lvl="1"/>
            <a:r>
              <a:rPr lang="en-US" sz="3200" dirty="0"/>
              <a:t>Actor/movie/show IDs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Ordinal, integer format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8594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3120</TotalTime>
  <Words>420</Words>
  <Application>Microsoft Office PowerPoint</Application>
  <PresentationFormat>Apresentação no Ecrã (4:3)</PresentationFormat>
  <Paragraphs>113</Paragraphs>
  <Slides>15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template-gvip</vt:lpstr>
      <vt:lpstr>Information Visualization Project Proposal and Dataset</vt:lpstr>
      <vt:lpstr>INITIAL DATASET</vt:lpstr>
      <vt:lpstr>Initial Dataset</vt:lpstr>
      <vt:lpstr>Selected / derived data</vt:lpstr>
      <vt:lpstr>Selected data</vt:lpstr>
      <vt:lpstr>Derived data</vt:lpstr>
      <vt:lpstr>Data abstraction</vt:lpstr>
      <vt:lpstr>Data abstraction</vt:lpstr>
      <vt:lpstr>Data abstraction</vt:lpstr>
      <vt:lpstr>Data abstraction</vt:lpstr>
      <vt:lpstr>Dataset processing</vt:lpstr>
      <vt:lpstr>Dataset processing</vt:lpstr>
      <vt:lpstr>Dataset processing</vt:lpstr>
      <vt:lpstr>Mapping</vt:lpstr>
      <vt:lpstr>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ist186416@tecnico.ulisboa.pt</cp:lastModifiedBy>
  <cp:revision>342</cp:revision>
  <dcterms:created xsi:type="dcterms:W3CDTF">2010-04-13T09:45:33Z</dcterms:created>
  <dcterms:modified xsi:type="dcterms:W3CDTF">2019-10-14T22:47:56Z</dcterms:modified>
</cp:coreProperties>
</file>