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30/09/2019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oviedb.org/documentation/ap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andango.com/rotten_tomato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G44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71984"/>
            <a:ext cx="324036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83440 – Cecília Baltazar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86416 – Francisco Sousa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86445 – João Daniel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200" dirty="0"/>
              <a:t>How Law and Order: Special Victims Unit (SVU) affects its guest stars' careers? </a:t>
            </a:r>
          </a:p>
          <a:p>
            <a:pPr lvl="1"/>
            <a:r>
              <a:rPr lang="en-US" sz="3200" dirty="0"/>
              <a:t>We want to </a:t>
            </a:r>
            <a:r>
              <a:rPr lang="en-US" sz="3200" dirty="0" err="1"/>
              <a:t>analyse</a:t>
            </a:r>
            <a:r>
              <a:rPr lang="en-US" sz="3200" dirty="0"/>
              <a:t> if it helps the actor’s career. 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3F476-E85F-4C7E-9E2F-CD34A617E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76" y="3804779"/>
            <a:ext cx="4788024" cy="269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u="sng" dirty="0">
                <a:hlinkClick r:id="rId3"/>
              </a:rPr>
              <a:t>https://www.themoviedb.org/documentation/api</a:t>
            </a:r>
            <a:r>
              <a:rPr lang="en-GB" dirty="0"/>
              <a:t>;</a:t>
            </a:r>
            <a:endParaRPr lang="pt-PT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u="sng" dirty="0">
                <a:hlinkClick r:id="rId4"/>
              </a:rPr>
              <a:t>https://developer.fandango.com/rotten_tomatoes</a:t>
            </a:r>
            <a:r>
              <a:rPr lang="en-GB" dirty="0"/>
              <a:t>.</a:t>
            </a:r>
            <a:endParaRPr lang="pt-P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Which guest participated in each episode?</a:t>
            </a:r>
            <a:endParaRPr lang="pt-PT" dirty="0"/>
          </a:p>
          <a:p>
            <a:pPr lvl="0"/>
            <a:r>
              <a:rPr lang="en-GB" dirty="0"/>
              <a:t>Which guest stars have multiple credits in SVU?</a:t>
            </a:r>
            <a:endParaRPr lang="pt-PT" dirty="0"/>
          </a:p>
          <a:p>
            <a:pPr lvl="0"/>
            <a:r>
              <a:rPr lang="en-GB" dirty="0"/>
              <a:t>What roles did they do before/after the episode? Did the rate at which they got work improve?</a:t>
            </a:r>
            <a:endParaRPr lang="pt-PT" dirty="0"/>
          </a:p>
          <a:p>
            <a:pPr lvl="0"/>
            <a:r>
              <a:rPr lang="en-GB" dirty="0"/>
              <a:t>What’s the combined rating of the projects they worked in after SVU?</a:t>
            </a:r>
            <a:endParaRPr lang="pt-PT" dirty="0"/>
          </a:p>
          <a:p>
            <a:pPr lvl="0"/>
            <a:r>
              <a:rPr lang="en-GB" dirty="0"/>
              <a:t>How did their sex and age affect their career progression?</a:t>
            </a:r>
            <a:endParaRPr lang="pt-PT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“https://api.themoviedb.org/3/tv/2734/season/1/episode/1”)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air_date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"1999-09-20",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"crew": …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episode_number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guest_stars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"id": 15441,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"name":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Avital",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"525742f3760ee36aaa0cafd1",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"character": "",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"gender": 1,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},…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"name": "Payback",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"overview": "After cab driver…",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"id": 214303,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production_code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"E0901",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season_number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vote_average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6.731,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0BBCFD-FC95-4137-A3C8-10A0E95ECE73}"/>
              </a:ext>
            </a:extLst>
          </p:cNvPr>
          <p:cNvSpPr/>
          <p:nvPr/>
        </p:nvSpPr>
        <p:spPr>
          <a:xfrm>
            <a:off x="2771800" y="3059668"/>
            <a:ext cx="4391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/>
              <a:t>&lt;- Which guest participated in each episode?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C5D64B-4F6B-46C5-8710-208B828D7F29}"/>
              </a:ext>
            </a:extLst>
          </p:cNvPr>
          <p:cNvSpPr/>
          <p:nvPr/>
        </p:nvSpPr>
        <p:spPr>
          <a:xfrm>
            <a:off x="3419872" y="6095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dirty="0"/>
              <a:t>&lt;- What’s the combined rating of the projects they worked in after SVU?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2967</TotalTime>
  <Words>310</Words>
  <Application>Microsoft Office PowerPoint</Application>
  <PresentationFormat>Apresentação no Ecrã (4:3)</PresentationFormat>
  <Paragraphs>56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ist186416@tecnico.ulisboa.pt</cp:lastModifiedBy>
  <cp:revision>336</cp:revision>
  <dcterms:created xsi:type="dcterms:W3CDTF">2010-04-13T09:45:33Z</dcterms:created>
  <dcterms:modified xsi:type="dcterms:W3CDTF">2019-09-30T18:50:15Z</dcterms:modified>
</cp:coreProperties>
</file>