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9" r:id="rId3"/>
    <p:sldId id="285" r:id="rId4"/>
    <p:sldId id="286" r:id="rId5"/>
    <p:sldId id="288" r:id="rId6"/>
    <p:sldId id="287" r:id="rId7"/>
    <p:sldId id="290" r:id="rId8"/>
    <p:sldId id="289" r:id="rId9"/>
    <p:sldId id="291" r:id="rId10"/>
    <p:sldId id="293" r:id="rId11"/>
    <p:sldId id="294" r:id="rId12"/>
    <p:sldId id="295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embeddedFontLst>
    <p:embeddedFont>
      <p:font typeface="Dosis" panose="020B0604020202020204" charset="0"/>
      <p:regular r:id="rId38"/>
      <p:bold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92A93-AAF7-4EB7-8916-731CD477544E}">
  <a:tblStyle styleId="{2D492A93-AAF7-4EB7-8916-731CD4775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6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84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76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65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08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8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8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82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rtupstockphoto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erial.google.com/resources/roboto-noto-font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/>
              <a:t>Man.ga</a:t>
            </a:r>
            <a:endParaRPr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FF8EA-83F0-4883-95DE-6CFE783C0088}"/>
              </a:ext>
            </a:extLst>
          </p:cNvPr>
          <p:cNvSpPr txBox="1"/>
          <p:nvPr/>
        </p:nvSpPr>
        <p:spPr>
          <a:xfrm>
            <a:off x="1129553" y="4134971"/>
            <a:ext cx="655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Florian ERNST – Léo MERY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Léo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Put ourselves in the user shoes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 for every kind of screens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Carry a project from the start to the end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3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Florian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organization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browsers have huge differences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 for users with visual deficiencies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8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Milestone #4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we plan to add</a:t>
            </a:r>
          </a:p>
        </p:txBody>
      </p:sp>
    </p:spTree>
    <p:extLst>
      <p:ext uri="{BB962C8B-B14F-4D97-AF65-F5344CB8AC3E}">
        <p14:creationId xmlns:p14="http://schemas.microsoft.com/office/powerpoint/2010/main" val="324696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Milestone #4 Enhancements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Make a working registration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Add a way to post comments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Ability to add or remove </a:t>
            </a:r>
            <a:r>
              <a:rPr lang="en-GB" dirty="0" err="1"/>
              <a:t>favorites</a:t>
            </a:r>
            <a:endParaRPr lang="en-GB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Possibility to change password </a:t>
            </a:r>
            <a:r>
              <a:rPr lang="en-GB"/>
              <a:t>or email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lang="en-GB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Google Shape;149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Google Shape;152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5" name="Google Shape;185;p22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CA" dirty="0" err="1"/>
              <a:t>ntroduction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Man.ga?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{2D492A93-AAF7-4EB7-8916-731CD477544E}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912200" y="874082"/>
            <a:ext cx="8155305" cy="388500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  <a:endParaRPr sz="12000">
              <a:solidFill>
                <a:srgbClr val="FF8700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5" name="Google Shape;235;p28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67" name="Google Shape;267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195406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4" name="Google Shape;274;p32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2028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15111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Man.ga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Informations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your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Share thoughts with the community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Discover new awesome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Keep your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you!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080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lang="en" sz="1800" b="1"/>
              <a:t>Dosis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lang="en" sz="1800" b="1"/>
              <a:t>Roboto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  <a:endParaRPr sz="1800" b="1">
              <a:solidFill>
                <a:srgbClr val="FF8700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9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Google Shape;327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Google Shape;342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Google Shape;348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9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Google Shape;356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Google Shape;362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Google Shape;370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Google Shape;379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Google Shape;38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Google Shape;385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Google Shape;397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Google Shape;404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Google Shape;410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Google Shape;413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Google Shape;419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Google Shape;422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Google Shape;430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Google Shape;436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Google Shape;445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Google Shape;450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Google Shape;455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Google Shape;460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Google Shape;463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Google Shape;466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Google Shape;470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Google Shape;473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Google Shape;484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9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Google Shape;488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Google Shape;491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Google Shape;496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Google Shape;501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Google Shape;508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Google Shape;518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Google Shape;522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Google Shape;526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Google Shape;532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Google Shape;535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Google Shape;543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Google Shape;550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Google Shape;553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Google Shape;562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Google Shape;571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Google Shape;574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Google Shape;581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Google Shape;589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Google Shape;593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Google Shape;600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Google Shape;604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Google Shape;608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Google Shape;614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Google Shape;642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Google Shape;666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Google Shape;681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Google Shape;685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Google Shape;692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Google Shape;701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Google Shape;705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Google Shape;711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Google Shape;719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Google Shape;726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Google Shape;736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Google Shape;748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Google Shape;754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62" name="Google Shape;762;p39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Google Shape;76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Google Shape;76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Google Shape;7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9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9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82" name="Google Shape;782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Website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4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Decision Making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Important </a:t>
            </a:r>
            <a:r>
              <a:rPr lang="fr-FR" dirty="0" err="1"/>
              <a:t>decisions</a:t>
            </a:r>
            <a:r>
              <a:rPr lang="fr-FR" dirty="0"/>
              <a:t> for Man.ga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20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8700"/>
                </a:solidFill>
              </a:rPr>
              <a:t>D</a:t>
            </a:r>
            <a:r>
              <a:rPr lang="en-CA" sz="6000" dirty="0" err="1">
                <a:solidFill>
                  <a:srgbClr val="FF8700"/>
                </a:solidFill>
              </a:rPr>
              <a:t>ecisions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Design with Adobe XD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Added comments for sociability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Created complex filters for in-depth search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 Us form to get users feedback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Database Role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store </a:t>
            </a:r>
            <a:r>
              <a:rPr lang="fr-FR" dirty="0" err="1"/>
              <a:t>our</a:t>
            </a:r>
            <a:r>
              <a:rPr lang="fr-FR" dirty="0"/>
              <a:t>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11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Database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Stores our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Shows complex relations between tables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tables: User, Manga,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Rating, Comment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for easier use: average rating,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sorted by date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19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Lessons Learnt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this project taught us</a:t>
            </a:r>
          </a:p>
        </p:txBody>
      </p:sp>
    </p:spTree>
    <p:extLst>
      <p:ext uri="{BB962C8B-B14F-4D97-AF65-F5344CB8AC3E}">
        <p14:creationId xmlns:p14="http://schemas.microsoft.com/office/powerpoint/2010/main" val="202452008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955</Words>
  <Application>Microsoft Office PowerPoint</Application>
  <PresentationFormat>On-screen Show (16:9)</PresentationFormat>
  <Paragraphs>189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Roboto</vt:lpstr>
      <vt:lpstr>Dosis</vt:lpstr>
      <vt:lpstr>William template</vt:lpstr>
      <vt:lpstr>Man.ga</vt:lpstr>
      <vt:lpstr>Introduction</vt:lpstr>
      <vt:lpstr>Man.ga</vt:lpstr>
      <vt:lpstr>The Website</vt:lpstr>
      <vt:lpstr>Decision Making</vt:lpstr>
      <vt:lpstr>Decisions</vt:lpstr>
      <vt:lpstr>Database Role</vt:lpstr>
      <vt:lpstr>Database</vt:lpstr>
      <vt:lpstr>Lessons Learnt</vt:lpstr>
      <vt:lpstr>Léo</vt:lpstr>
      <vt:lpstr>Florian</vt:lpstr>
      <vt:lpstr>Milestone #4</vt:lpstr>
      <vt:lpstr>Milestone #4 Enhancements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Man.ga</dc:title>
  <dc:creator>Florian Ernst</dc:creator>
  <cp:lastModifiedBy>Florian Ernst</cp:lastModifiedBy>
  <cp:revision>8</cp:revision>
  <dcterms:modified xsi:type="dcterms:W3CDTF">2018-12-06T05:01:18Z</dcterms:modified>
</cp:coreProperties>
</file>