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85" r:id="rId4"/>
    <p:sldId id="286" r:id="rId5"/>
    <p:sldId id="288" r:id="rId6"/>
    <p:sldId id="287" r:id="rId7"/>
    <p:sldId id="290" r:id="rId8"/>
    <p:sldId id="289" r:id="rId9"/>
    <p:sldId id="291" r:id="rId10"/>
    <p:sldId id="293" r:id="rId11"/>
    <p:sldId id="294" r:id="rId12"/>
    <p:sldId id="295" r:id="rId13"/>
    <p:sldId id="261" r:id="rId14"/>
    <p:sldId id="296" r:id="rId15"/>
  </p:sldIdLst>
  <p:sldSz cx="9144000" cy="5143500" type="screen16x9"/>
  <p:notesSz cx="6858000" cy="9144000"/>
  <p:embeddedFontLst>
    <p:embeddedFont>
      <p:font typeface="Dosis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92A93-AAF7-4EB7-8916-731CD477544E}">
  <a:tblStyle styleId="{2D492A93-AAF7-4EB7-8916-731CD47754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46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84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8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3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076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86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65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08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8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8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82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 dirty="0"/>
              <a:t>Man.ga</a:t>
            </a:r>
            <a:endParaRPr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FF8EA-83F0-4883-95DE-6CFE783C0088}"/>
              </a:ext>
            </a:extLst>
          </p:cNvPr>
          <p:cNvSpPr txBox="1"/>
          <p:nvPr/>
        </p:nvSpPr>
        <p:spPr>
          <a:xfrm>
            <a:off x="1129553" y="4134971"/>
            <a:ext cx="6555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Florian ERNST – Léo MERY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8700"/>
                </a:solidFill>
              </a:rPr>
              <a:t>Léo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Put ourselves in the user shoes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 for every kind of screens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Carry a project from the start to the end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36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8700"/>
                </a:solidFill>
              </a:rPr>
              <a:t>Florian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Importance of organization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browsers have huge differences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 for users with visual deficiencies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86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Milestone #4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6ED26403-AAEE-4F7B-B8E8-96C6AA5F7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we plan to add</a:t>
            </a:r>
          </a:p>
        </p:txBody>
      </p:sp>
    </p:spTree>
    <p:extLst>
      <p:ext uri="{BB962C8B-B14F-4D97-AF65-F5344CB8AC3E}">
        <p14:creationId xmlns:p14="http://schemas.microsoft.com/office/powerpoint/2010/main" val="324696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Milestone #4 Enhancements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dirty="0"/>
              <a:t>Make a working registration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dirty="0"/>
              <a:t>Add a way to post comments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dirty="0"/>
              <a:t>Ability to add or remove </a:t>
            </a:r>
            <a:r>
              <a:rPr lang="en-GB" dirty="0" err="1"/>
              <a:t>favorites</a:t>
            </a:r>
            <a:endParaRPr lang="en-GB" dirty="0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-GB" dirty="0"/>
              <a:t>Possibility to change password </a:t>
            </a:r>
            <a:r>
              <a:rPr lang="en-GB"/>
              <a:t>or email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endParaRPr lang="en-GB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Conclusion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42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en-CA" dirty="0" err="1"/>
              <a:t>ntroduction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Man.ga?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8700"/>
                </a:solidFill>
              </a:rPr>
              <a:t>Man.ga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Informations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 your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favorite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mangas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Share thoughts with the community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Discover new awesome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mangas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Keep your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favorite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mangas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you!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0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Website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84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Decision Making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6ED26403-AAEE-4F7B-B8E8-96C6AA5F7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Important </a:t>
            </a:r>
            <a:r>
              <a:rPr lang="fr-FR" dirty="0" err="1"/>
              <a:t>decisions</a:t>
            </a:r>
            <a:r>
              <a:rPr lang="fr-FR" dirty="0"/>
              <a:t> for Man.ga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20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8700"/>
                </a:solidFill>
              </a:rPr>
              <a:t>D</a:t>
            </a:r>
            <a:r>
              <a:rPr lang="en-CA" sz="6000" dirty="0" err="1">
                <a:solidFill>
                  <a:srgbClr val="FF8700"/>
                </a:solidFill>
              </a:rPr>
              <a:t>ecisions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Design with Adobe XD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Added comments for sociability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Created complex filters for in-depth search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Contact Us form to get users feedback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1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Database Role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6ED26403-AAEE-4F7B-B8E8-96C6AA5F7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How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store </a:t>
            </a:r>
            <a:r>
              <a:rPr lang="fr-FR" dirty="0" err="1"/>
              <a:t>our</a:t>
            </a:r>
            <a:r>
              <a:rPr lang="fr-FR" dirty="0"/>
              <a:t>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11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dirty="0">
                <a:solidFill>
                  <a:srgbClr val="FF8700"/>
                </a:solidFill>
              </a:rPr>
              <a:t>Database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2532524" y="1868575"/>
            <a:ext cx="6611476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Stores our data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Shows complex relations between tables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tables: User, Manga,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Favorite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Rating, Comment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Views for easier use: average rating,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mangas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sorted by date</a:t>
            </a: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19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Lessons Learnt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6ED26403-AAEE-4F7B-B8E8-96C6AA5F7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this project taught us</a:t>
            </a:r>
          </a:p>
        </p:txBody>
      </p:sp>
    </p:spTree>
    <p:extLst>
      <p:ext uri="{BB962C8B-B14F-4D97-AF65-F5344CB8AC3E}">
        <p14:creationId xmlns:p14="http://schemas.microsoft.com/office/powerpoint/2010/main" val="2024520088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207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Dosis</vt:lpstr>
      <vt:lpstr>Roboto</vt:lpstr>
      <vt:lpstr>Arial</vt:lpstr>
      <vt:lpstr>William template</vt:lpstr>
      <vt:lpstr>Man.ga</vt:lpstr>
      <vt:lpstr>Introduction</vt:lpstr>
      <vt:lpstr>Man.ga</vt:lpstr>
      <vt:lpstr>The Website</vt:lpstr>
      <vt:lpstr>Decision Making</vt:lpstr>
      <vt:lpstr>Decisions</vt:lpstr>
      <vt:lpstr>Database Role</vt:lpstr>
      <vt:lpstr>Database</vt:lpstr>
      <vt:lpstr>Lessons Learnt</vt:lpstr>
      <vt:lpstr>Léo</vt:lpstr>
      <vt:lpstr>Florian</vt:lpstr>
      <vt:lpstr>Milestone #4</vt:lpstr>
      <vt:lpstr>Milestone #4 Enhancements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Man.ga</dc:title>
  <dc:creator>Florian Ernst</dc:creator>
  <cp:lastModifiedBy>Florian Ernst</cp:lastModifiedBy>
  <cp:revision>10</cp:revision>
  <dcterms:modified xsi:type="dcterms:W3CDTF">2018-12-06T19:00:07Z</dcterms:modified>
</cp:coreProperties>
</file>