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280" r:id="rId6"/>
    <p:sldId id="279" r:id="rId7"/>
    <p:sldId id="285" r:id="rId8"/>
    <p:sldId id="260" r:id="rId9"/>
    <p:sldId id="286" r:id="rId10"/>
    <p:sldId id="262" r:id="rId11"/>
    <p:sldId id="290" r:id="rId12"/>
    <p:sldId id="287" r:id="rId13"/>
    <p:sldId id="288" r:id="rId14"/>
    <p:sldId id="263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4676D6-B537-4C13-B1E9-18D31F0DEA7C}">
  <a:tblStyle styleId="{F34676D6-B537-4C13-B1E9-18D31F0DE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9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fc56b343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cfc56b343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fc56b343f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cfc56b343f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fc56b343f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cfc56b343f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fc56b343f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cfc56b343f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fc56b343f_2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cfc56b343f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fc56b343f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" name="Google Shape;389;gcfc56b343f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01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nodejs.org/en/doc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bootstrap.com/docs" TargetMode="External"/><Relationship Id="rId5" Type="http://schemas.openxmlformats.org/officeDocument/2006/relationships/hyperlink" Target="https://dev.mysql.com/docs" TargetMode="External"/><Relationship Id="rId4" Type="http://schemas.openxmlformats.org/officeDocument/2006/relationships/hyperlink" Target="https://javatpoint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271260" y="2242709"/>
            <a:ext cx="2446020" cy="195834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38" name="Google Shape;338;p12" descr="kit college of engineering kolhapu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52" y="106260"/>
            <a:ext cx="1288010" cy="606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2"/>
          <p:cNvSpPr txBox="1"/>
          <p:nvPr/>
        </p:nvSpPr>
        <p:spPr>
          <a:xfrm>
            <a:off x="1439547" y="174984"/>
            <a:ext cx="65972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Kolhapur Institute of Technology’s College of Engineering, Kolhapur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 Autonomous Institute Accredited ‘A’ grade by NAAC with CGPA 3.12)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0" name="Google Shape;340;p12"/>
          <p:cNvGraphicFramePr/>
          <p:nvPr>
            <p:extLst>
              <p:ext uri="{D42A27DB-BD31-4B8C-83A1-F6EECF244321}">
                <p14:modId xmlns:p14="http://schemas.microsoft.com/office/powerpoint/2010/main" val="4003035714"/>
              </p:ext>
            </p:extLst>
          </p:nvPr>
        </p:nvGraphicFramePr>
        <p:xfrm>
          <a:off x="1869567" y="531048"/>
          <a:ext cx="5978525" cy="630710"/>
        </p:xfrm>
        <a:graphic>
          <a:graphicData uri="http://schemas.openxmlformats.org/drawingml/2006/table">
            <a:tbl>
              <a:tblPr>
                <a:noFill/>
                <a:tableStyleId>{F34676D6-B537-4C13-B1E9-18D31F0DEA7C}</a:tableStyleId>
              </a:tblPr>
              <a:tblGrid>
                <a:gridCol w="59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Engineering</a:t>
                      </a:r>
                      <a:endParaRPr/>
                    </a:p>
                  </a:txBody>
                  <a:tcPr marL="22850" marR="2285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Class: TY_CSE_B                                              Course: Database Engineering</a:t>
                      </a:r>
                      <a:endParaRPr dirty="0"/>
                    </a:p>
                  </a:txBody>
                  <a:tcPr marL="22850" marR="2285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1" name="Google Shape;34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5101" y="1564766"/>
            <a:ext cx="403438" cy="5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3271" y="1592774"/>
            <a:ext cx="403438" cy="5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 txBox="1"/>
          <p:nvPr/>
        </p:nvSpPr>
        <p:spPr>
          <a:xfrm>
            <a:off x="2658448" y="1565456"/>
            <a:ext cx="3964914" cy="85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en" sz="20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Based Learning</a:t>
            </a:r>
            <a:br>
              <a:rPr lang="en" sz="28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Taxi Management System </a:t>
            </a:r>
            <a:endParaRPr sz="2800" b="1" i="0" u="none" strike="noStrike" cap="none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814080" y="2628325"/>
            <a:ext cx="6428239" cy="208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Barlow Light" panose="00000400000000000000" pitchFamily="2" charset="0"/>
                <a:sym typeface="Arial"/>
              </a:rPr>
              <a:t>  Group 04</a:t>
            </a:r>
            <a:endParaRPr dirty="0">
              <a:latin typeface="Barlow Light" panose="00000400000000000000" pitchFamily="2" charset="0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Barlow Light" panose="00000400000000000000" pitchFamily="2" charset="0"/>
                <a:sym typeface="Arial"/>
              </a:rPr>
              <a:t>	</a:t>
            </a:r>
            <a:r>
              <a:rPr lang="en" sz="14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Barlow Light" panose="00000400000000000000" pitchFamily="2" charset="0"/>
                <a:sym typeface="Arial"/>
              </a:rPr>
              <a:t>VINAYAK PRAKASH MALI  	     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Barlow Light" panose="00000400000000000000" pitchFamily="2" charset="0"/>
                <a:sym typeface="Arial"/>
              </a:rPr>
              <a:t>	PHATAK OM SANJAY	       	     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Barlow Light" panose="00000400000000000000" pitchFamily="2" charset="0"/>
                <a:sym typeface="Arial"/>
              </a:rPr>
              <a:t>	GHATE OMKAR TUKARAM 	</a:t>
            </a:r>
            <a:endParaRPr dirty="0">
              <a:solidFill>
                <a:schemeClr val="tx1">
                  <a:lumMod val="50000"/>
                </a:schemeClr>
              </a:solidFill>
              <a:latin typeface="Barlow Light" panose="00000400000000000000" pitchFamily="2" charset="0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tx1">
                    <a:lumMod val="50000"/>
                  </a:schemeClr>
                </a:solidFill>
                <a:latin typeface="Barlow Light" panose="00000400000000000000" pitchFamily="2" charset="0"/>
                <a:sym typeface="Arial"/>
              </a:rPr>
              <a:t>	BANDARKAR SHANTANU SHIRISH </a:t>
            </a:r>
            <a:endParaRPr dirty="0">
              <a:solidFill>
                <a:schemeClr val="tx1">
                  <a:lumMod val="50000"/>
                </a:schemeClr>
              </a:solidFill>
              <a:latin typeface="Barlow Light" panose="00000400000000000000" pitchFamily="2" charset="0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Barlow Light" panose="00000400000000000000" pitchFamily="2" charset="0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Barlow Light" panose="00000400000000000000" pitchFamily="2" charset="0"/>
                <a:sym typeface="Arial"/>
              </a:rPr>
              <a:t>Guided By</a:t>
            </a:r>
            <a:endParaRPr dirty="0">
              <a:latin typeface="Barlow Light" panose="00000400000000000000" pitchFamily="2" charset="0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Barlow Light" panose="00000400000000000000" pitchFamily="2" charset="0"/>
                <a:sym typeface="Arial"/>
              </a:rPr>
              <a:t>	MR. J. S. PUJARI</a:t>
            </a:r>
            <a:endParaRPr sz="1400" b="0" i="0" u="none" strike="noStrike" cap="none" dirty="0">
              <a:solidFill>
                <a:schemeClr val="dk1"/>
              </a:solidFill>
              <a:latin typeface="Barlow Light" panose="00000400000000000000" pitchFamily="2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DDB13-0219-4E91-85F4-3459FAAB0651}"/>
              </a:ext>
            </a:extLst>
          </p:cNvPr>
          <p:cNvSpPr txBox="1"/>
          <p:nvPr/>
        </p:nvSpPr>
        <p:spPr>
          <a:xfrm>
            <a:off x="4401629" y="2828869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Light" panose="00000400000000000000" pitchFamily="2" charset="0"/>
              </a:rPr>
              <a:t>[B_08]</a:t>
            </a:r>
          </a:p>
          <a:p>
            <a:r>
              <a:rPr lang="en-US" dirty="0">
                <a:latin typeface="Barlow Light" panose="00000400000000000000" pitchFamily="2" charset="0"/>
              </a:rPr>
              <a:t>[B_04]</a:t>
            </a:r>
          </a:p>
          <a:p>
            <a:r>
              <a:rPr lang="en-US" dirty="0">
                <a:latin typeface="Barlow Light" panose="00000400000000000000" pitchFamily="2" charset="0"/>
              </a:rPr>
              <a:t>[B_19]</a:t>
            </a:r>
          </a:p>
          <a:p>
            <a:r>
              <a:rPr lang="en-US" dirty="0">
                <a:latin typeface="Barlow Light" panose="00000400000000000000" pitchFamily="2" charset="0"/>
              </a:rPr>
              <a:t>[B_20]</a:t>
            </a:r>
            <a:endParaRPr lang="en-IN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294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>
          <a:xfrm>
            <a:off x="445775" y="1747875"/>
            <a:ext cx="82524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 sz="1600" dirty="0"/>
              <a:t>Live Tracking of Taxi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 sz="1600" dirty="0"/>
              <a:t>Exact Co-ordinates while booking trip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 sz="1600" dirty="0"/>
              <a:t>User Feedback &amp; Rating</a:t>
            </a:r>
          </a:p>
          <a:p>
            <a:pPr indent="-330200">
              <a:buSzPts val="1600"/>
            </a:pPr>
            <a:r>
              <a:rPr lang="en-US" sz="1600" dirty="0"/>
              <a:t>Online Payment Option</a:t>
            </a:r>
          </a:p>
          <a:p>
            <a:pPr marL="45720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US" sz="1600" dirty="0"/>
              <a:t>Taxi Pooling</a:t>
            </a:r>
          </a:p>
        </p:txBody>
      </p:sp>
      <p:sp>
        <p:nvSpPr>
          <p:cNvPr id="386" name="Google Shape;386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3050;p47">
            <a:extLst>
              <a:ext uri="{FF2B5EF4-FFF2-40B4-BE49-F238E27FC236}">
                <a16:creationId xmlns:a16="http://schemas.microsoft.com/office/drawing/2014/main" id="{6ABBBB00-AE43-4BBC-9657-D592156B81C4}"/>
              </a:ext>
            </a:extLst>
          </p:cNvPr>
          <p:cNvGrpSpPr/>
          <p:nvPr/>
        </p:nvGrpSpPr>
        <p:grpSpPr>
          <a:xfrm>
            <a:off x="5453351" y="1442884"/>
            <a:ext cx="2661949" cy="3030722"/>
            <a:chOff x="2152750" y="190500"/>
            <a:chExt cx="4293756" cy="4762499"/>
          </a:xfrm>
        </p:grpSpPr>
        <p:sp>
          <p:nvSpPr>
            <p:cNvPr id="6" name="Google Shape;3051;p47">
              <a:extLst>
                <a:ext uri="{FF2B5EF4-FFF2-40B4-BE49-F238E27FC236}">
                  <a16:creationId xmlns:a16="http://schemas.microsoft.com/office/drawing/2014/main" id="{9E76283C-BBCE-489F-AA72-F8B8BBB72E0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52;p47">
              <a:extLst>
                <a:ext uri="{FF2B5EF4-FFF2-40B4-BE49-F238E27FC236}">
                  <a16:creationId xmlns:a16="http://schemas.microsoft.com/office/drawing/2014/main" id="{BB089194-67FE-48F2-90B2-A86AE0FB97E3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53;p47">
              <a:extLst>
                <a:ext uri="{FF2B5EF4-FFF2-40B4-BE49-F238E27FC236}">
                  <a16:creationId xmlns:a16="http://schemas.microsoft.com/office/drawing/2014/main" id="{4F0C6EB2-0F10-4DB9-8491-508F8565B749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54;p47">
              <a:extLst>
                <a:ext uri="{FF2B5EF4-FFF2-40B4-BE49-F238E27FC236}">
                  <a16:creationId xmlns:a16="http://schemas.microsoft.com/office/drawing/2014/main" id="{EF8B8E8A-2A9E-4370-8391-56279AD517AE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055;p47">
              <a:extLst>
                <a:ext uri="{FF2B5EF4-FFF2-40B4-BE49-F238E27FC236}">
                  <a16:creationId xmlns:a16="http://schemas.microsoft.com/office/drawing/2014/main" id="{2591D832-1895-460C-B21F-006A0CE6A32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6;p47">
              <a:extLst>
                <a:ext uri="{FF2B5EF4-FFF2-40B4-BE49-F238E27FC236}">
                  <a16:creationId xmlns:a16="http://schemas.microsoft.com/office/drawing/2014/main" id="{599F4A97-387C-4221-B4DE-FF78D4435795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57;p47">
              <a:extLst>
                <a:ext uri="{FF2B5EF4-FFF2-40B4-BE49-F238E27FC236}">
                  <a16:creationId xmlns:a16="http://schemas.microsoft.com/office/drawing/2014/main" id="{D4949655-DE03-4D52-B5E7-C8CDFF5EF47C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58;p47">
              <a:extLst>
                <a:ext uri="{FF2B5EF4-FFF2-40B4-BE49-F238E27FC236}">
                  <a16:creationId xmlns:a16="http://schemas.microsoft.com/office/drawing/2014/main" id="{35C528AC-6265-41B4-A76C-5D9636242429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59;p47">
              <a:extLst>
                <a:ext uri="{FF2B5EF4-FFF2-40B4-BE49-F238E27FC236}">
                  <a16:creationId xmlns:a16="http://schemas.microsoft.com/office/drawing/2014/main" id="{514C22F7-3A67-4644-8B72-30123D3F916E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60;p47">
              <a:extLst>
                <a:ext uri="{FF2B5EF4-FFF2-40B4-BE49-F238E27FC236}">
                  <a16:creationId xmlns:a16="http://schemas.microsoft.com/office/drawing/2014/main" id="{A7B0E127-DB40-41B3-99EF-EFC9992F95F6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61;p47">
              <a:extLst>
                <a:ext uri="{FF2B5EF4-FFF2-40B4-BE49-F238E27FC236}">
                  <a16:creationId xmlns:a16="http://schemas.microsoft.com/office/drawing/2014/main" id="{3B6D538C-8480-4E1F-8854-CE0470C99B84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62;p47">
              <a:extLst>
                <a:ext uri="{FF2B5EF4-FFF2-40B4-BE49-F238E27FC236}">
                  <a16:creationId xmlns:a16="http://schemas.microsoft.com/office/drawing/2014/main" id="{F335EA82-8D59-4D2B-B413-D4DB51A784CC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63;p47">
              <a:extLst>
                <a:ext uri="{FF2B5EF4-FFF2-40B4-BE49-F238E27FC236}">
                  <a16:creationId xmlns:a16="http://schemas.microsoft.com/office/drawing/2014/main" id="{C6DE13D6-246C-49D3-BF22-40E743131645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4;p47">
              <a:extLst>
                <a:ext uri="{FF2B5EF4-FFF2-40B4-BE49-F238E27FC236}">
                  <a16:creationId xmlns:a16="http://schemas.microsoft.com/office/drawing/2014/main" id="{F3C42A8D-61A9-4403-BE08-2F0B90E94DC3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5;p47">
              <a:extLst>
                <a:ext uri="{FF2B5EF4-FFF2-40B4-BE49-F238E27FC236}">
                  <a16:creationId xmlns:a16="http://schemas.microsoft.com/office/drawing/2014/main" id="{229411DD-CE0B-47E0-94A1-51AA997B4C54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6;p47">
              <a:extLst>
                <a:ext uri="{FF2B5EF4-FFF2-40B4-BE49-F238E27FC236}">
                  <a16:creationId xmlns:a16="http://schemas.microsoft.com/office/drawing/2014/main" id="{30724369-6348-47F3-9F31-99CACA0ECB48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67;p47">
              <a:extLst>
                <a:ext uri="{FF2B5EF4-FFF2-40B4-BE49-F238E27FC236}">
                  <a16:creationId xmlns:a16="http://schemas.microsoft.com/office/drawing/2014/main" id="{853CA44A-A2D8-4656-96F9-DBF457A2F6A4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68;p47">
              <a:extLst>
                <a:ext uri="{FF2B5EF4-FFF2-40B4-BE49-F238E27FC236}">
                  <a16:creationId xmlns:a16="http://schemas.microsoft.com/office/drawing/2014/main" id="{B6B4EDCB-4FE4-473D-BCD5-2967697C4650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69;p47">
              <a:extLst>
                <a:ext uri="{FF2B5EF4-FFF2-40B4-BE49-F238E27FC236}">
                  <a16:creationId xmlns:a16="http://schemas.microsoft.com/office/drawing/2014/main" id="{AD7465B5-92C0-4CAC-8D7C-95F60CF1A4EA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70;p47">
              <a:extLst>
                <a:ext uri="{FF2B5EF4-FFF2-40B4-BE49-F238E27FC236}">
                  <a16:creationId xmlns:a16="http://schemas.microsoft.com/office/drawing/2014/main" id="{A5E04A79-B2C5-47D7-853D-CEA989895998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71;p47">
              <a:extLst>
                <a:ext uri="{FF2B5EF4-FFF2-40B4-BE49-F238E27FC236}">
                  <a16:creationId xmlns:a16="http://schemas.microsoft.com/office/drawing/2014/main" id="{DA651963-DA4B-433F-BA43-8A16F42DC483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72;p47">
              <a:extLst>
                <a:ext uri="{FF2B5EF4-FFF2-40B4-BE49-F238E27FC236}">
                  <a16:creationId xmlns:a16="http://schemas.microsoft.com/office/drawing/2014/main" id="{9B72A112-0CF4-4F34-926B-F34D52FFE80F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73;p47">
              <a:extLst>
                <a:ext uri="{FF2B5EF4-FFF2-40B4-BE49-F238E27FC236}">
                  <a16:creationId xmlns:a16="http://schemas.microsoft.com/office/drawing/2014/main" id="{7DF2BA6E-E8FC-4B91-ABD9-A9D203B78918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4;p47">
              <a:extLst>
                <a:ext uri="{FF2B5EF4-FFF2-40B4-BE49-F238E27FC236}">
                  <a16:creationId xmlns:a16="http://schemas.microsoft.com/office/drawing/2014/main" id="{1DF72915-B212-4EE5-B3E9-DBA6C3B7C6D5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5;p47">
              <a:extLst>
                <a:ext uri="{FF2B5EF4-FFF2-40B4-BE49-F238E27FC236}">
                  <a16:creationId xmlns:a16="http://schemas.microsoft.com/office/drawing/2014/main" id="{FE27649D-6F33-476D-BEAC-6C0A139511CA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6;p47">
              <a:extLst>
                <a:ext uri="{FF2B5EF4-FFF2-40B4-BE49-F238E27FC236}">
                  <a16:creationId xmlns:a16="http://schemas.microsoft.com/office/drawing/2014/main" id="{F65DF66D-C18B-4C43-A23B-3FDF75F14FB9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77;p47">
              <a:extLst>
                <a:ext uri="{FF2B5EF4-FFF2-40B4-BE49-F238E27FC236}">
                  <a16:creationId xmlns:a16="http://schemas.microsoft.com/office/drawing/2014/main" id="{15BECFAD-5351-4C54-856D-2446D83E3DE0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78;p47">
              <a:extLst>
                <a:ext uri="{FF2B5EF4-FFF2-40B4-BE49-F238E27FC236}">
                  <a16:creationId xmlns:a16="http://schemas.microsoft.com/office/drawing/2014/main" id="{AFD7B938-4BB9-4020-BFB6-F2322BDCD1C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79;p47">
              <a:extLst>
                <a:ext uri="{FF2B5EF4-FFF2-40B4-BE49-F238E27FC236}">
                  <a16:creationId xmlns:a16="http://schemas.microsoft.com/office/drawing/2014/main" id="{5FF524FC-04CA-4DA3-A413-4CE07A668578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80;p47">
              <a:extLst>
                <a:ext uri="{FF2B5EF4-FFF2-40B4-BE49-F238E27FC236}">
                  <a16:creationId xmlns:a16="http://schemas.microsoft.com/office/drawing/2014/main" id="{4E45A298-85F0-4F41-9D96-1AE404FBD52C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81;p47">
              <a:extLst>
                <a:ext uri="{FF2B5EF4-FFF2-40B4-BE49-F238E27FC236}">
                  <a16:creationId xmlns:a16="http://schemas.microsoft.com/office/drawing/2014/main" id="{3002153D-ADA3-40E3-ACF3-2E6E8885C5BF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82;p47">
              <a:extLst>
                <a:ext uri="{FF2B5EF4-FFF2-40B4-BE49-F238E27FC236}">
                  <a16:creationId xmlns:a16="http://schemas.microsoft.com/office/drawing/2014/main" id="{E5C178CB-63E7-4FE3-81A5-862D9C8FE4BF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83;p47">
              <a:extLst>
                <a:ext uri="{FF2B5EF4-FFF2-40B4-BE49-F238E27FC236}">
                  <a16:creationId xmlns:a16="http://schemas.microsoft.com/office/drawing/2014/main" id="{08F3A106-2CD1-485B-9B9A-2970DF80DDA4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4;p47">
              <a:extLst>
                <a:ext uri="{FF2B5EF4-FFF2-40B4-BE49-F238E27FC236}">
                  <a16:creationId xmlns:a16="http://schemas.microsoft.com/office/drawing/2014/main" id="{EED64A32-88D5-467E-9976-466B4099D052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5;p47">
              <a:extLst>
                <a:ext uri="{FF2B5EF4-FFF2-40B4-BE49-F238E27FC236}">
                  <a16:creationId xmlns:a16="http://schemas.microsoft.com/office/drawing/2014/main" id="{D08096EC-E200-43B0-88B5-E37373E38488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6;p47">
              <a:extLst>
                <a:ext uri="{FF2B5EF4-FFF2-40B4-BE49-F238E27FC236}">
                  <a16:creationId xmlns:a16="http://schemas.microsoft.com/office/drawing/2014/main" id="{55B437DC-263C-4B4D-8853-03F7F4FA0C9C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87;p47">
              <a:extLst>
                <a:ext uri="{FF2B5EF4-FFF2-40B4-BE49-F238E27FC236}">
                  <a16:creationId xmlns:a16="http://schemas.microsoft.com/office/drawing/2014/main" id="{93F0E500-ECE2-4BDD-B4AF-9CF4B3E19D0D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88;p47">
              <a:extLst>
                <a:ext uri="{FF2B5EF4-FFF2-40B4-BE49-F238E27FC236}">
                  <a16:creationId xmlns:a16="http://schemas.microsoft.com/office/drawing/2014/main" id="{8AD8CE3F-E2B2-4A7E-904C-449FCDCA9C73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89;p47">
              <a:extLst>
                <a:ext uri="{FF2B5EF4-FFF2-40B4-BE49-F238E27FC236}">
                  <a16:creationId xmlns:a16="http://schemas.microsoft.com/office/drawing/2014/main" id="{BC94B921-7972-4AC4-A484-FFC821F4892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90;p47">
              <a:extLst>
                <a:ext uri="{FF2B5EF4-FFF2-40B4-BE49-F238E27FC236}">
                  <a16:creationId xmlns:a16="http://schemas.microsoft.com/office/drawing/2014/main" id="{803E76BB-59CB-496E-B9C0-D828FF84132F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91;p47">
              <a:extLst>
                <a:ext uri="{FF2B5EF4-FFF2-40B4-BE49-F238E27FC236}">
                  <a16:creationId xmlns:a16="http://schemas.microsoft.com/office/drawing/2014/main" id="{70F92CD5-6384-4DEE-97CB-FA4021EF1983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92;p47">
              <a:extLst>
                <a:ext uri="{FF2B5EF4-FFF2-40B4-BE49-F238E27FC236}">
                  <a16:creationId xmlns:a16="http://schemas.microsoft.com/office/drawing/2014/main" id="{3C42C40A-8E8D-49F6-AF7D-CFCEB27B45A5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93;p47">
              <a:extLst>
                <a:ext uri="{FF2B5EF4-FFF2-40B4-BE49-F238E27FC236}">
                  <a16:creationId xmlns:a16="http://schemas.microsoft.com/office/drawing/2014/main" id="{BABBF565-438B-4EAE-B6DA-37B3742CAC4B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4;p47">
              <a:extLst>
                <a:ext uri="{FF2B5EF4-FFF2-40B4-BE49-F238E27FC236}">
                  <a16:creationId xmlns:a16="http://schemas.microsoft.com/office/drawing/2014/main" id="{F2FE139F-BF61-4090-91B1-6B0ADA0E82E6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5;p47">
              <a:extLst>
                <a:ext uri="{FF2B5EF4-FFF2-40B4-BE49-F238E27FC236}">
                  <a16:creationId xmlns:a16="http://schemas.microsoft.com/office/drawing/2014/main" id="{4E64AA14-B482-4F54-A93B-EF45F8A933B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6;p47">
              <a:extLst>
                <a:ext uri="{FF2B5EF4-FFF2-40B4-BE49-F238E27FC236}">
                  <a16:creationId xmlns:a16="http://schemas.microsoft.com/office/drawing/2014/main" id="{ACC6B2D0-CDBE-4F8E-B93B-FF8AAB392C85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097;p47">
              <a:extLst>
                <a:ext uri="{FF2B5EF4-FFF2-40B4-BE49-F238E27FC236}">
                  <a16:creationId xmlns:a16="http://schemas.microsoft.com/office/drawing/2014/main" id="{6041C30F-4C81-424C-A3C5-8813E89110E9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098;p47">
              <a:extLst>
                <a:ext uri="{FF2B5EF4-FFF2-40B4-BE49-F238E27FC236}">
                  <a16:creationId xmlns:a16="http://schemas.microsoft.com/office/drawing/2014/main" id="{326C333F-1E6E-4A8C-B238-F6835FFDE6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099;p47">
              <a:extLst>
                <a:ext uri="{FF2B5EF4-FFF2-40B4-BE49-F238E27FC236}">
                  <a16:creationId xmlns:a16="http://schemas.microsoft.com/office/drawing/2014/main" id="{F1F8ED9E-B2DA-4263-A686-7E580CAF3C9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100;p47">
              <a:extLst>
                <a:ext uri="{FF2B5EF4-FFF2-40B4-BE49-F238E27FC236}">
                  <a16:creationId xmlns:a16="http://schemas.microsoft.com/office/drawing/2014/main" id="{EC5AC0AE-59C2-4AD6-8E22-0787D928C5C8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101;p47">
              <a:extLst>
                <a:ext uri="{FF2B5EF4-FFF2-40B4-BE49-F238E27FC236}">
                  <a16:creationId xmlns:a16="http://schemas.microsoft.com/office/drawing/2014/main" id="{BB92448E-4EA8-4558-8338-01F3DD60E56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102;p47">
              <a:extLst>
                <a:ext uri="{FF2B5EF4-FFF2-40B4-BE49-F238E27FC236}">
                  <a16:creationId xmlns:a16="http://schemas.microsoft.com/office/drawing/2014/main" id="{84F0DE6F-F0F8-4705-8B0E-24AFA1DAC08E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103;p47">
              <a:extLst>
                <a:ext uri="{FF2B5EF4-FFF2-40B4-BE49-F238E27FC236}">
                  <a16:creationId xmlns:a16="http://schemas.microsoft.com/office/drawing/2014/main" id="{27EECEE1-E870-460C-9976-B41DBD2F458F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4;p47">
              <a:extLst>
                <a:ext uri="{FF2B5EF4-FFF2-40B4-BE49-F238E27FC236}">
                  <a16:creationId xmlns:a16="http://schemas.microsoft.com/office/drawing/2014/main" id="{75AA0969-9F9F-4C01-BCE0-AE71765A5DF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5;p47">
              <a:extLst>
                <a:ext uri="{FF2B5EF4-FFF2-40B4-BE49-F238E27FC236}">
                  <a16:creationId xmlns:a16="http://schemas.microsoft.com/office/drawing/2014/main" id="{5C5CF13A-2CB3-4EF8-8B54-E3D5422A869C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6;p47">
              <a:extLst>
                <a:ext uri="{FF2B5EF4-FFF2-40B4-BE49-F238E27FC236}">
                  <a16:creationId xmlns:a16="http://schemas.microsoft.com/office/drawing/2014/main" id="{0F76EB29-8FDE-4526-9E73-F00E77375359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07;p47">
              <a:extLst>
                <a:ext uri="{FF2B5EF4-FFF2-40B4-BE49-F238E27FC236}">
                  <a16:creationId xmlns:a16="http://schemas.microsoft.com/office/drawing/2014/main" id="{095247B8-6E3D-44CE-A54A-3EC2AF8F2E10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08;p47">
              <a:extLst>
                <a:ext uri="{FF2B5EF4-FFF2-40B4-BE49-F238E27FC236}">
                  <a16:creationId xmlns:a16="http://schemas.microsoft.com/office/drawing/2014/main" id="{FD04E567-E148-402C-8941-0A3F19227EE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109;p47">
              <a:extLst>
                <a:ext uri="{FF2B5EF4-FFF2-40B4-BE49-F238E27FC236}">
                  <a16:creationId xmlns:a16="http://schemas.microsoft.com/office/drawing/2014/main" id="{25CB90FE-4BB5-4C63-BCB8-B353219461EA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110;p47">
              <a:extLst>
                <a:ext uri="{FF2B5EF4-FFF2-40B4-BE49-F238E27FC236}">
                  <a16:creationId xmlns:a16="http://schemas.microsoft.com/office/drawing/2014/main" id="{0D53C7F5-BC60-408C-8BFE-BAFF3C4828E4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111;p47">
              <a:extLst>
                <a:ext uri="{FF2B5EF4-FFF2-40B4-BE49-F238E27FC236}">
                  <a16:creationId xmlns:a16="http://schemas.microsoft.com/office/drawing/2014/main" id="{614FCEFB-73A6-468C-8803-CCA6A97C622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112;p47">
              <a:extLst>
                <a:ext uri="{FF2B5EF4-FFF2-40B4-BE49-F238E27FC236}">
                  <a16:creationId xmlns:a16="http://schemas.microsoft.com/office/drawing/2014/main" id="{CD38D134-1B16-42FE-A0F1-DD27C74C93E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113;p47">
              <a:extLst>
                <a:ext uri="{FF2B5EF4-FFF2-40B4-BE49-F238E27FC236}">
                  <a16:creationId xmlns:a16="http://schemas.microsoft.com/office/drawing/2014/main" id="{89E3F9FA-1B07-4D4E-9175-804B8097D76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114;p47">
              <a:extLst>
                <a:ext uri="{FF2B5EF4-FFF2-40B4-BE49-F238E27FC236}">
                  <a16:creationId xmlns:a16="http://schemas.microsoft.com/office/drawing/2014/main" id="{2EEE48C3-3AEA-47FB-A62F-4A855C370D51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115;p47">
              <a:extLst>
                <a:ext uri="{FF2B5EF4-FFF2-40B4-BE49-F238E27FC236}">
                  <a16:creationId xmlns:a16="http://schemas.microsoft.com/office/drawing/2014/main" id="{79187B48-1923-42FB-807C-1389A541F52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116;p47">
              <a:extLst>
                <a:ext uri="{FF2B5EF4-FFF2-40B4-BE49-F238E27FC236}">
                  <a16:creationId xmlns:a16="http://schemas.microsoft.com/office/drawing/2014/main" id="{53DDD903-83B3-499E-AAF1-7E50B161C2D3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117;p47">
              <a:extLst>
                <a:ext uri="{FF2B5EF4-FFF2-40B4-BE49-F238E27FC236}">
                  <a16:creationId xmlns:a16="http://schemas.microsoft.com/office/drawing/2014/main" id="{0513E7EF-40FA-40F9-81B0-06785657D662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118;p47">
              <a:extLst>
                <a:ext uri="{FF2B5EF4-FFF2-40B4-BE49-F238E27FC236}">
                  <a16:creationId xmlns:a16="http://schemas.microsoft.com/office/drawing/2014/main" id="{446F9E5A-EC89-44CC-A150-A03E2319565B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119;p47">
              <a:extLst>
                <a:ext uri="{FF2B5EF4-FFF2-40B4-BE49-F238E27FC236}">
                  <a16:creationId xmlns:a16="http://schemas.microsoft.com/office/drawing/2014/main" id="{F117EBF0-265D-4148-AE0E-74359FD7BD6E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120;p47">
              <a:extLst>
                <a:ext uri="{FF2B5EF4-FFF2-40B4-BE49-F238E27FC236}">
                  <a16:creationId xmlns:a16="http://schemas.microsoft.com/office/drawing/2014/main" id="{E6D74241-C69C-4708-8D9F-25BCCE200E32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121;p47">
              <a:extLst>
                <a:ext uri="{FF2B5EF4-FFF2-40B4-BE49-F238E27FC236}">
                  <a16:creationId xmlns:a16="http://schemas.microsoft.com/office/drawing/2014/main" id="{E096CB83-D8A7-4F3A-A640-181B8EBF89ED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122;p47">
              <a:extLst>
                <a:ext uri="{FF2B5EF4-FFF2-40B4-BE49-F238E27FC236}">
                  <a16:creationId xmlns:a16="http://schemas.microsoft.com/office/drawing/2014/main" id="{B54CB554-7393-40DE-8916-3993DB2CC493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123;p47">
              <a:extLst>
                <a:ext uri="{FF2B5EF4-FFF2-40B4-BE49-F238E27FC236}">
                  <a16:creationId xmlns:a16="http://schemas.microsoft.com/office/drawing/2014/main" id="{C0A7ACCA-45DB-4CD3-9ED9-B2FCA36FADCA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124;p47">
              <a:extLst>
                <a:ext uri="{FF2B5EF4-FFF2-40B4-BE49-F238E27FC236}">
                  <a16:creationId xmlns:a16="http://schemas.microsoft.com/office/drawing/2014/main" id="{9E86FB72-F90C-4378-867A-FD9C891D1A5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3125;p47">
              <a:extLst>
                <a:ext uri="{FF2B5EF4-FFF2-40B4-BE49-F238E27FC236}">
                  <a16:creationId xmlns:a16="http://schemas.microsoft.com/office/drawing/2014/main" id="{9B1FECDA-FEFF-4DD1-99B1-6A6FB746ECFE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5" name="Google Shape;3126;p47">
                <a:extLst>
                  <a:ext uri="{FF2B5EF4-FFF2-40B4-BE49-F238E27FC236}">
                    <a16:creationId xmlns:a16="http://schemas.microsoft.com/office/drawing/2014/main" id="{A78AC50B-3695-4AF2-A467-CBE9DC9C387A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127;p47">
                <a:extLst>
                  <a:ext uri="{FF2B5EF4-FFF2-40B4-BE49-F238E27FC236}">
                    <a16:creationId xmlns:a16="http://schemas.microsoft.com/office/drawing/2014/main" id="{3F6E21B0-A5DE-4E44-91D3-9470A42E767C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128;p47">
                <a:extLst>
                  <a:ext uri="{FF2B5EF4-FFF2-40B4-BE49-F238E27FC236}">
                    <a16:creationId xmlns:a16="http://schemas.microsoft.com/office/drawing/2014/main" id="{FF6052A6-4073-4188-B750-42CE6CF79C3C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129;p47">
                <a:extLst>
                  <a:ext uri="{FF2B5EF4-FFF2-40B4-BE49-F238E27FC236}">
                    <a16:creationId xmlns:a16="http://schemas.microsoft.com/office/drawing/2014/main" id="{F3C4B6C4-F785-4728-B6DB-132AA714929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130;p47">
                <a:extLst>
                  <a:ext uri="{FF2B5EF4-FFF2-40B4-BE49-F238E27FC236}">
                    <a16:creationId xmlns:a16="http://schemas.microsoft.com/office/drawing/2014/main" id="{300512E5-5F33-4FF1-B996-E59CB729EDCE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131;p47">
                <a:extLst>
                  <a:ext uri="{FF2B5EF4-FFF2-40B4-BE49-F238E27FC236}">
                    <a16:creationId xmlns:a16="http://schemas.microsoft.com/office/drawing/2014/main" id="{01357557-9100-47FA-BFC9-905EA1AF080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132;p47">
                <a:extLst>
                  <a:ext uri="{FF2B5EF4-FFF2-40B4-BE49-F238E27FC236}">
                    <a16:creationId xmlns:a16="http://schemas.microsoft.com/office/drawing/2014/main" id="{641157F7-82A7-4692-BE16-F4B5DB37063B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133;p47">
                <a:extLst>
                  <a:ext uri="{FF2B5EF4-FFF2-40B4-BE49-F238E27FC236}">
                    <a16:creationId xmlns:a16="http://schemas.microsoft.com/office/drawing/2014/main" id="{90DFBFF5-38F5-4471-A7F4-2400054E8063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134;p47">
                <a:extLst>
                  <a:ext uri="{FF2B5EF4-FFF2-40B4-BE49-F238E27FC236}">
                    <a16:creationId xmlns:a16="http://schemas.microsoft.com/office/drawing/2014/main" id="{25606E04-EF63-44CC-BB76-74F878FB7DB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3135;p47">
              <a:extLst>
                <a:ext uri="{FF2B5EF4-FFF2-40B4-BE49-F238E27FC236}">
                  <a16:creationId xmlns:a16="http://schemas.microsoft.com/office/drawing/2014/main" id="{AC515678-A2CD-4F75-AFAF-DE19B14F013F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0" name="Google Shape;3136;p47">
                <a:extLst>
                  <a:ext uri="{FF2B5EF4-FFF2-40B4-BE49-F238E27FC236}">
                    <a16:creationId xmlns:a16="http://schemas.microsoft.com/office/drawing/2014/main" id="{4AE24E00-2EA8-4752-9BC5-2160315DE85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137;p47">
                <a:extLst>
                  <a:ext uri="{FF2B5EF4-FFF2-40B4-BE49-F238E27FC236}">
                    <a16:creationId xmlns:a16="http://schemas.microsoft.com/office/drawing/2014/main" id="{8A82B3A7-EA75-466C-BB71-50BBFDFD305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138;p47">
                <a:extLst>
                  <a:ext uri="{FF2B5EF4-FFF2-40B4-BE49-F238E27FC236}">
                    <a16:creationId xmlns:a16="http://schemas.microsoft.com/office/drawing/2014/main" id="{0E8CE5D1-CD25-4FFF-AA26-E552F988FC0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139;p47">
                <a:extLst>
                  <a:ext uri="{FF2B5EF4-FFF2-40B4-BE49-F238E27FC236}">
                    <a16:creationId xmlns:a16="http://schemas.microsoft.com/office/drawing/2014/main" id="{573C9599-1EB4-4F77-BC08-1BF8267BA65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140;p47">
                <a:extLst>
                  <a:ext uri="{FF2B5EF4-FFF2-40B4-BE49-F238E27FC236}">
                    <a16:creationId xmlns:a16="http://schemas.microsoft.com/office/drawing/2014/main" id="{0816F42F-4BF5-4740-9B7A-6263F46F68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3141;p47">
              <a:extLst>
                <a:ext uri="{FF2B5EF4-FFF2-40B4-BE49-F238E27FC236}">
                  <a16:creationId xmlns:a16="http://schemas.microsoft.com/office/drawing/2014/main" id="{D90310C2-FCA4-40B9-AB87-A6CBCBAB42DD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142;p47">
              <a:extLst>
                <a:ext uri="{FF2B5EF4-FFF2-40B4-BE49-F238E27FC236}">
                  <a16:creationId xmlns:a16="http://schemas.microsoft.com/office/drawing/2014/main" id="{18B8F895-C0D5-4847-8E15-FE27E5712560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143;p47">
              <a:extLst>
                <a:ext uri="{FF2B5EF4-FFF2-40B4-BE49-F238E27FC236}">
                  <a16:creationId xmlns:a16="http://schemas.microsoft.com/office/drawing/2014/main" id="{1A8FC85D-CF1A-4410-B465-DCDD3AC363B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144;p47">
              <a:extLst>
                <a:ext uri="{FF2B5EF4-FFF2-40B4-BE49-F238E27FC236}">
                  <a16:creationId xmlns:a16="http://schemas.microsoft.com/office/drawing/2014/main" id="{9346A39A-4C80-4927-A749-A8CD344020AB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145;p47">
              <a:extLst>
                <a:ext uri="{FF2B5EF4-FFF2-40B4-BE49-F238E27FC236}">
                  <a16:creationId xmlns:a16="http://schemas.microsoft.com/office/drawing/2014/main" id="{0B21D8D6-3F01-440B-91AA-3F2B7392815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146;p47">
              <a:extLst>
                <a:ext uri="{FF2B5EF4-FFF2-40B4-BE49-F238E27FC236}">
                  <a16:creationId xmlns:a16="http://schemas.microsoft.com/office/drawing/2014/main" id="{842DD3B6-D9B0-4A95-A069-819B5D927778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147;p47">
              <a:extLst>
                <a:ext uri="{FF2B5EF4-FFF2-40B4-BE49-F238E27FC236}">
                  <a16:creationId xmlns:a16="http://schemas.microsoft.com/office/drawing/2014/main" id="{FBDA55AD-1B8E-4B06-AB7A-D33E406A7DD2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148;p47">
              <a:extLst>
                <a:ext uri="{FF2B5EF4-FFF2-40B4-BE49-F238E27FC236}">
                  <a16:creationId xmlns:a16="http://schemas.microsoft.com/office/drawing/2014/main" id="{EC7E3FD6-00B4-4206-959E-C411F87B0C39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149;p47">
              <a:extLst>
                <a:ext uri="{FF2B5EF4-FFF2-40B4-BE49-F238E27FC236}">
                  <a16:creationId xmlns:a16="http://schemas.microsoft.com/office/drawing/2014/main" id="{6FA6D5AB-988C-4FD1-858D-D4BD38E6A858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150;p47">
              <a:extLst>
                <a:ext uri="{FF2B5EF4-FFF2-40B4-BE49-F238E27FC236}">
                  <a16:creationId xmlns:a16="http://schemas.microsoft.com/office/drawing/2014/main" id="{69F9AD82-5113-4586-97D3-B6DFF6594A4F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151;p47">
              <a:extLst>
                <a:ext uri="{FF2B5EF4-FFF2-40B4-BE49-F238E27FC236}">
                  <a16:creationId xmlns:a16="http://schemas.microsoft.com/office/drawing/2014/main" id="{4154FC3F-4D8C-4870-ACE5-6286C48A0503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152;p47">
              <a:extLst>
                <a:ext uri="{FF2B5EF4-FFF2-40B4-BE49-F238E27FC236}">
                  <a16:creationId xmlns:a16="http://schemas.microsoft.com/office/drawing/2014/main" id="{0449216B-CD20-44C1-912E-A3207851B70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153;p47">
              <a:extLst>
                <a:ext uri="{FF2B5EF4-FFF2-40B4-BE49-F238E27FC236}">
                  <a16:creationId xmlns:a16="http://schemas.microsoft.com/office/drawing/2014/main" id="{C24EBB1A-55CE-40A4-9476-97B92AC4488D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154;p47">
              <a:extLst>
                <a:ext uri="{FF2B5EF4-FFF2-40B4-BE49-F238E27FC236}">
                  <a16:creationId xmlns:a16="http://schemas.microsoft.com/office/drawing/2014/main" id="{1833C755-A498-4AB7-9781-54C9D7333FF1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155;p47">
              <a:extLst>
                <a:ext uri="{FF2B5EF4-FFF2-40B4-BE49-F238E27FC236}">
                  <a16:creationId xmlns:a16="http://schemas.microsoft.com/office/drawing/2014/main" id="{E9F3E94E-CF56-4D10-BEB0-231A74A795D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156;p47">
              <a:extLst>
                <a:ext uri="{FF2B5EF4-FFF2-40B4-BE49-F238E27FC236}">
                  <a16:creationId xmlns:a16="http://schemas.microsoft.com/office/drawing/2014/main" id="{CF562CAC-7445-44DF-A10A-0D139F20EE39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157;p47">
              <a:extLst>
                <a:ext uri="{FF2B5EF4-FFF2-40B4-BE49-F238E27FC236}">
                  <a16:creationId xmlns:a16="http://schemas.microsoft.com/office/drawing/2014/main" id="{F8D2EAB4-6F35-4F46-99FE-BBBB6B9B943F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158;p47">
              <a:extLst>
                <a:ext uri="{FF2B5EF4-FFF2-40B4-BE49-F238E27FC236}">
                  <a16:creationId xmlns:a16="http://schemas.microsoft.com/office/drawing/2014/main" id="{CC2CBC7A-8137-4305-948E-ADD4E926C859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1F4349A-593F-49B2-AFC0-6CC096EE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304" y="1848584"/>
            <a:ext cx="175439" cy="21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5BA-762B-4403-AD71-61C61A15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Conclusion</a:t>
            </a:r>
            <a:endParaRPr lang="en-IN" dirty="0"/>
          </a:p>
        </p:txBody>
      </p:sp>
      <p:grpSp>
        <p:nvGrpSpPr>
          <p:cNvPr id="3" name="Google Shape;2529;p47">
            <a:extLst>
              <a:ext uri="{FF2B5EF4-FFF2-40B4-BE49-F238E27FC236}">
                <a16:creationId xmlns:a16="http://schemas.microsoft.com/office/drawing/2014/main" id="{271BACA3-935A-4A3A-A679-F63F842D8A47}"/>
              </a:ext>
            </a:extLst>
          </p:cNvPr>
          <p:cNvGrpSpPr/>
          <p:nvPr/>
        </p:nvGrpSpPr>
        <p:grpSpPr>
          <a:xfrm>
            <a:off x="5072838" y="933469"/>
            <a:ext cx="3349643" cy="2988449"/>
            <a:chOff x="2012475" y="393272"/>
            <a:chExt cx="4440240" cy="4609126"/>
          </a:xfrm>
        </p:grpSpPr>
        <p:sp>
          <p:nvSpPr>
            <p:cNvPr id="4" name="Google Shape;2530;p47">
              <a:extLst>
                <a:ext uri="{FF2B5EF4-FFF2-40B4-BE49-F238E27FC236}">
                  <a16:creationId xmlns:a16="http://schemas.microsoft.com/office/drawing/2014/main" id="{B21A5569-AFE5-4010-8438-47AFA710BAE3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531;p47">
              <a:extLst>
                <a:ext uri="{FF2B5EF4-FFF2-40B4-BE49-F238E27FC236}">
                  <a16:creationId xmlns:a16="http://schemas.microsoft.com/office/drawing/2014/main" id="{DD606B09-3B7E-4EA3-BA62-ED1B42ED3B4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2;p47">
              <a:extLst>
                <a:ext uri="{FF2B5EF4-FFF2-40B4-BE49-F238E27FC236}">
                  <a16:creationId xmlns:a16="http://schemas.microsoft.com/office/drawing/2014/main" id="{AFCB9CEF-9BB3-4D72-A3D0-04A24D5A9598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3;p47">
              <a:extLst>
                <a:ext uri="{FF2B5EF4-FFF2-40B4-BE49-F238E27FC236}">
                  <a16:creationId xmlns:a16="http://schemas.microsoft.com/office/drawing/2014/main" id="{16660C2E-6299-4B76-885C-DBA1FF442CB8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4;p47">
              <a:extLst>
                <a:ext uri="{FF2B5EF4-FFF2-40B4-BE49-F238E27FC236}">
                  <a16:creationId xmlns:a16="http://schemas.microsoft.com/office/drawing/2014/main" id="{55319054-E980-4631-9109-A04D0B7EE230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5;p47">
              <a:extLst>
                <a:ext uri="{FF2B5EF4-FFF2-40B4-BE49-F238E27FC236}">
                  <a16:creationId xmlns:a16="http://schemas.microsoft.com/office/drawing/2014/main" id="{22B613DF-36AB-4453-9337-D7DDC950FAD6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6;p47">
              <a:extLst>
                <a:ext uri="{FF2B5EF4-FFF2-40B4-BE49-F238E27FC236}">
                  <a16:creationId xmlns:a16="http://schemas.microsoft.com/office/drawing/2014/main" id="{FC4D10DF-55EA-4D02-A182-1AC7FE8DDB4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7;p47">
              <a:extLst>
                <a:ext uri="{FF2B5EF4-FFF2-40B4-BE49-F238E27FC236}">
                  <a16:creationId xmlns:a16="http://schemas.microsoft.com/office/drawing/2014/main" id="{18AF1A9F-46F0-4E9B-A9A0-87E67F475056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8;p47">
              <a:extLst>
                <a:ext uri="{FF2B5EF4-FFF2-40B4-BE49-F238E27FC236}">
                  <a16:creationId xmlns:a16="http://schemas.microsoft.com/office/drawing/2014/main" id="{14224332-48C7-4686-8A18-4990B9D3ED18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9;p47">
              <a:extLst>
                <a:ext uri="{FF2B5EF4-FFF2-40B4-BE49-F238E27FC236}">
                  <a16:creationId xmlns:a16="http://schemas.microsoft.com/office/drawing/2014/main" id="{D638309D-1065-4DDA-9EC2-86925C22C3F8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40;p47">
              <a:extLst>
                <a:ext uri="{FF2B5EF4-FFF2-40B4-BE49-F238E27FC236}">
                  <a16:creationId xmlns:a16="http://schemas.microsoft.com/office/drawing/2014/main" id="{09A8641F-EBA2-4F75-ADF2-8D66B04C6D4F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1;p47">
              <a:extLst>
                <a:ext uri="{FF2B5EF4-FFF2-40B4-BE49-F238E27FC236}">
                  <a16:creationId xmlns:a16="http://schemas.microsoft.com/office/drawing/2014/main" id="{B84E0508-95EC-4678-91E3-FEB78FE2392C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2;p47">
              <a:extLst>
                <a:ext uri="{FF2B5EF4-FFF2-40B4-BE49-F238E27FC236}">
                  <a16:creationId xmlns:a16="http://schemas.microsoft.com/office/drawing/2014/main" id="{9164F24B-6817-43CA-8038-1C73C047BEB4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3;p47">
              <a:extLst>
                <a:ext uri="{FF2B5EF4-FFF2-40B4-BE49-F238E27FC236}">
                  <a16:creationId xmlns:a16="http://schemas.microsoft.com/office/drawing/2014/main" id="{570318F9-77EE-40D3-A8AC-065C4EEB0286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4;p47">
              <a:extLst>
                <a:ext uri="{FF2B5EF4-FFF2-40B4-BE49-F238E27FC236}">
                  <a16:creationId xmlns:a16="http://schemas.microsoft.com/office/drawing/2014/main" id="{BC442283-202F-4D78-8432-01F70D174E66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5;p47">
              <a:extLst>
                <a:ext uri="{FF2B5EF4-FFF2-40B4-BE49-F238E27FC236}">
                  <a16:creationId xmlns:a16="http://schemas.microsoft.com/office/drawing/2014/main" id="{2D32D0A9-6FAE-435D-87B4-CCF8472EAAEC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6;p47">
              <a:extLst>
                <a:ext uri="{FF2B5EF4-FFF2-40B4-BE49-F238E27FC236}">
                  <a16:creationId xmlns:a16="http://schemas.microsoft.com/office/drawing/2014/main" id="{7A982C7B-1E6F-4C61-BBC1-1220018548DB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7;p47">
              <a:extLst>
                <a:ext uri="{FF2B5EF4-FFF2-40B4-BE49-F238E27FC236}">
                  <a16:creationId xmlns:a16="http://schemas.microsoft.com/office/drawing/2014/main" id="{FCA3F27D-A3CC-45DC-B8CD-6D84CA5963CC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8;p47">
              <a:extLst>
                <a:ext uri="{FF2B5EF4-FFF2-40B4-BE49-F238E27FC236}">
                  <a16:creationId xmlns:a16="http://schemas.microsoft.com/office/drawing/2014/main" id="{D50D3093-3E61-4D7E-86C4-D7381CF1EE6B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9;p47">
              <a:extLst>
                <a:ext uri="{FF2B5EF4-FFF2-40B4-BE49-F238E27FC236}">
                  <a16:creationId xmlns:a16="http://schemas.microsoft.com/office/drawing/2014/main" id="{06A1E535-74C1-4928-8DF3-E0C27C946E02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50;p47">
              <a:extLst>
                <a:ext uri="{FF2B5EF4-FFF2-40B4-BE49-F238E27FC236}">
                  <a16:creationId xmlns:a16="http://schemas.microsoft.com/office/drawing/2014/main" id="{6F1AD9E9-7D2D-42D4-89CE-FBDC0E08374B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1;p47">
              <a:extLst>
                <a:ext uri="{FF2B5EF4-FFF2-40B4-BE49-F238E27FC236}">
                  <a16:creationId xmlns:a16="http://schemas.microsoft.com/office/drawing/2014/main" id="{C2BCCEF6-2DB2-4A1C-87BF-26416DA663C0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2;p47">
              <a:extLst>
                <a:ext uri="{FF2B5EF4-FFF2-40B4-BE49-F238E27FC236}">
                  <a16:creationId xmlns:a16="http://schemas.microsoft.com/office/drawing/2014/main" id="{1763EA5F-BDA0-4A88-B424-16C94A6FF696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3;p47">
              <a:extLst>
                <a:ext uri="{FF2B5EF4-FFF2-40B4-BE49-F238E27FC236}">
                  <a16:creationId xmlns:a16="http://schemas.microsoft.com/office/drawing/2014/main" id="{78F314AD-AC43-4306-A7CC-70A24A579F50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4;p47">
              <a:extLst>
                <a:ext uri="{FF2B5EF4-FFF2-40B4-BE49-F238E27FC236}">
                  <a16:creationId xmlns:a16="http://schemas.microsoft.com/office/drawing/2014/main" id="{FB603D97-FCFD-47E7-9EA2-6018AA7E27CF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5;p47">
              <a:extLst>
                <a:ext uri="{FF2B5EF4-FFF2-40B4-BE49-F238E27FC236}">
                  <a16:creationId xmlns:a16="http://schemas.microsoft.com/office/drawing/2014/main" id="{82110B4C-5E40-4C4F-BEF9-D55C8019DB18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6;p47">
              <a:extLst>
                <a:ext uri="{FF2B5EF4-FFF2-40B4-BE49-F238E27FC236}">
                  <a16:creationId xmlns:a16="http://schemas.microsoft.com/office/drawing/2014/main" id="{4E84FB62-2B9E-472F-A96F-A476C695F3C6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7;p47">
              <a:extLst>
                <a:ext uri="{FF2B5EF4-FFF2-40B4-BE49-F238E27FC236}">
                  <a16:creationId xmlns:a16="http://schemas.microsoft.com/office/drawing/2014/main" id="{FF4DC3FC-CF72-4ECB-A9FB-DC7930604332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8;p47">
              <a:extLst>
                <a:ext uri="{FF2B5EF4-FFF2-40B4-BE49-F238E27FC236}">
                  <a16:creationId xmlns:a16="http://schemas.microsoft.com/office/drawing/2014/main" id="{43389417-1306-4F3A-BB2B-7E26A733BF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9;p47">
              <a:extLst>
                <a:ext uri="{FF2B5EF4-FFF2-40B4-BE49-F238E27FC236}">
                  <a16:creationId xmlns:a16="http://schemas.microsoft.com/office/drawing/2014/main" id="{870F60DF-2A1F-41DA-A9CE-F8FC596CF6F5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60;p47">
              <a:extLst>
                <a:ext uri="{FF2B5EF4-FFF2-40B4-BE49-F238E27FC236}">
                  <a16:creationId xmlns:a16="http://schemas.microsoft.com/office/drawing/2014/main" id="{F66179E6-D9D4-48DF-9A71-3F1A5F03DF16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1;p47">
              <a:extLst>
                <a:ext uri="{FF2B5EF4-FFF2-40B4-BE49-F238E27FC236}">
                  <a16:creationId xmlns:a16="http://schemas.microsoft.com/office/drawing/2014/main" id="{1AE4DCEB-9D0B-4824-9464-382D9320681B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2;p47">
              <a:extLst>
                <a:ext uri="{FF2B5EF4-FFF2-40B4-BE49-F238E27FC236}">
                  <a16:creationId xmlns:a16="http://schemas.microsoft.com/office/drawing/2014/main" id="{1BF49DAA-2F7F-4992-9E02-32D07F98739F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3;p47">
              <a:extLst>
                <a:ext uri="{FF2B5EF4-FFF2-40B4-BE49-F238E27FC236}">
                  <a16:creationId xmlns:a16="http://schemas.microsoft.com/office/drawing/2014/main" id="{B1F42CE4-D6E5-4FD8-A52F-5598AD029D3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4;p47">
              <a:extLst>
                <a:ext uri="{FF2B5EF4-FFF2-40B4-BE49-F238E27FC236}">
                  <a16:creationId xmlns:a16="http://schemas.microsoft.com/office/drawing/2014/main" id="{77CE32C5-7E24-4C68-914B-5A1418C4D83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5;p47">
              <a:extLst>
                <a:ext uri="{FF2B5EF4-FFF2-40B4-BE49-F238E27FC236}">
                  <a16:creationId xmlns:a16="http://schemas.microsoft.com/office/drawing/2014/main" id="{71AD1D68-029D-42CD-8AE7-892D67A8AF25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6;p47">
              <a:extLst>
                <a:ext uri="{FF2B5EF4-FFF2-40B4-BE49-F238E27FC236}">
                  <a16:creationId xmlns:a16="http://schemas.microsoft.com/office/drawing/2014/main" id="{F81EAF75-03E8-4F1C-A361-5734E0651E7E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7;p47">
              <a:extLst>
                <a:ext uri="{FF2B5EF4-FFF2-40B4-BE49-F238E27FC236}">
                  <a16:creationId xmlns:a16="http://schemas.microsoft.com/office/drawing/2014/main" id="{6310ECF1-5137-4A3A-AA30-08B8BC3AE366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8;p47">
              <a:extLst>
                <a:ext uri="{FF2B5EF4-FFF2-40B4-BE49-F238E27FC236}">
                  <a16:creationId xmlns:a16="http://schemas.microsoft.com/office/drawing/2014/main" id="{E87123E4-08B1-4ECD-B5D8-51AD004F24E9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9;p47">
              <a:extLst>
                <a:ext uri="{FF2B5EF4-FFF2-40B4-BE49-F238E27FC236}">
                  <a16:creationId xmlns:a16="http://schemas.microsoft.com/office/drawing/2014/main" id="{D1670E44-4CD2-4C78-9A86-07C38CA1597B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70;p47">
              <a:extLst>
                <a:ext uri="{FF2B5EF4-FFF2-40B4-BE49-F238E27FC236}">
                  <a16:creationId xmlns:a16="http://schemas.microsoft.com/office/drawing/2014/main" id="{66E72A7D-C363-4FAC-AAF2-C0998A8E9FDF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1;p47">
              <a:extLst>
                <a:ext uri="{FF2B5EF4-FFF2-40B4-BE49-F238E27FC236}">
                  <a16:creationId xmlns:a16="http://schemas.microsoft.com/office/drawing/2014/main" id="{61161CC0-F0C6-48E6-994B-21E79D195B6B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2;p47">
              <a:extLst>
                <a:ext uri="{FF2B5EF4-FFF2-40B4-BE49-F238E27FC236}">
                  <a16:creationId xmlns:a16="http://schemas.microsoft.com/office/drawing/2014/main" id="{19BC61A2-18E8-4EFC-8DD3-5B2DA4B0C22E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3;p47">
              <a:extLst>
                <a:ext uri="{FF2B5EF4-FFF2-40B4-BE49-F238E27FC236}">
                  <a16:creationId xmlns:a16="http://schemas.microsoft.com/office/drawing/2014/main" id="{F02143CA-032A-44DD-9D8C-571E06A3B309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4;p47">
              <a:extLst>
                <a:ext uri="{FF2B5EF4-FFF2-40B4-BE49-F238E27FC236}">
                  <a16:creationId xmlns:a16="http://schemas.microsoft.com/office/drawing/2014/main" id="{DFDB9B73-4AB7-49CA-B59F-41934A2CF603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5;p47">
              <a:extLst>
                <a:ext uri="{FF2B5EF4-FFF2-40B4-BE49-F238E27FC236}">
                  <a16:creationId xmlns:a16="http://schemas.microsoft.com/office/drawing/2014/main" id="{7A0CAF9A-7A8B-4CA0-8DEE-70FCACAE2F6C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6;p47">
              <a:extLst>
                <a:ext uri="{FF2B5EF4-FFF2-40B4-BE49-F238E27FC236}">
                  <a16:creationId xmlns:a16="http://schemas.microsoft.com/office/drawing/2014/main" id="{08D80543-D7F0-4B7D-B9B7-B63BBF230AD4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7;p47">
              <a:extLst>
                <a:ext uri="{FF2B5EF4-FFF2-40B4-BE49-F238E27FC236}">
                  <a16:creationId xmlns:a16="http://schemas.microsoft.com/office/drawing/2014/main" id="{B8E53D66-8E04-4101-9892-C87317728B70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8;p47">
              <a:extLst>
                <a:ext uri="{FF2B5EF4-FFF2-40B4-BE49-F238E27FC236}">
                  <a16:creationId xmlns:a16="http://schemas.microsoft.com/office/drawing/2014/main" id="{3F51881F-D771-455C-A847-594B9B329C2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9;p47">
              <a:extLst>
                <a:ext uri="{FF2B5EF4-FFF2-40B4-BE49-F238E27FC236}">
                  <a16:creationId xmlns:a16="http://schemas.microsoft.com/office/drawing/2014/main" id="{8259B07B-F697-4B37-85B6-96CF73073535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80;p47">
              <a:extLst>
                <a:ext uri="{FF2B5EF4-FFF2-40B4-BE49-F238E27FC236}">
                  <a16:creationId xmlns:a16="http://schemas.microsoft.com/office/drawing/2014/main" id="{341BAF6D-512C-4788-A888-A5E8B941C3D8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1;p47">
              <a:extLst>
                <a:ext uri="{FF2B5EF4-FFF2-40B4-BE49-F238E27FC236}">
                  <a16:creationId xmlns:a16="http://schemas.microsoft.com/office/drawing/2014/main" id="{118CB9B3-7B4D-4F24-9334-F58FB4F5158A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2;p47">
              <a:extLst>
                <a:ext uri="{FF2B5EF4-FFF2-40B4-BE49-F238E27FC236}">
                  <a16:creationId xmlns:a16="http://schemas.microsoft.com/office/drawing/2014/main" id="{3388D602-B2E1-4957-B47A-9BDA24BAA5AA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3;p47">
              <a:extLst>
                <a:ext uri="{FF2B5EF4-FFF2-40B4-BE49-F238E27FC236}">
                  <a16:creationId xmlns:a16="http://schemas.microsoft.com/office/drawing/2014/main" id="{3DCB2591-0937-40E8-9180-7497BF93F89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4;p47">
              <a:extLst>
                <a:ext uri="{FF2B5EF4-FFF2-40B4-BE49-F238E27FC236}">
                  <a16:creationId xmlns:a16="http://schemas.microsoft.com/office/drawing/2014/main" id="{43DF4149-93F3-4C35-8C59-70F5A3D68BFB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5;p47">
              <a:extLst>
                <a:ext uri="{FF2B5EF4-FFF2-40B4-BE49-F238E27FC236}">
                  <a16:creationId xmlns:a16="http://schemas.microsoft.com/office/drawing/2014/main" id="{FCC7250D-5617-4EF9-8BE7-ED214F6D7249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6;p47">
              <a:extLst>
                <a:ext uri="{FF2B5EF4-FFF2-40B4-BE49-F238E27FC236}">
                  <a16:creationId xmlns:a16="http://schemas.microsoft.com/office/drawing/2014/main" id="{A30F63A3-250B-4EB3-B894-2F012192E741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7;p47">
              <a:extLst>
                <a:ext uri="{FF2B5EF4-FFF2-40B4-BE49-F238E27FC236}">
                  <a16:creationId xmlns:a16="http://schemas.microsoft.com/office/drawing/2014/main" id="{D3BC81CA-91ED-4430-B968-5D72346E63DD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8;p47">
              <a:extLst>
                <a:ext uri="{FF2B5EF4-FFF2-40B4-BE49-F238E27FC236}">
                  <a16:creationId xmlns:a16="http://schemas.microsoft.com/office/drawing/2014/main" id="{9E9CD525-36C6-407F-B337-937DA47DEC5F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9;p47">
              <a:extLst>
                <a:ext uri="{FF2B5EF4-FFF2-40B4-BE49-F238E27FC236}">
                  <a16:creationId xmlns:a16="http://schemas.microsoft.com/office/drawing/2014/main" id="{D702F9BE-7C1F-4AA4-805F-4F4CF994BFD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90;p47">
              <a:extLst>
                <a:ext uri="{FF2B5EF4-FFF2-40B4-BE49-F238E27FC236}">
                  <a16:creationId xmlns:a16="http://schemas.microsoft.com/office/drawing/2014/main" id="{94F1FEDC-3C03-4324-9BA3-E052396CE753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91;p47">
              <a:extLst>
                <a:ext uri="{FF2B5EF4-FFF2-40B4-BE49-F238E27FC236}">
                  <a16:creationId xmlns:a16="http://schemas.microsoft.com/office/drawing/2014/main" id="{D2D2E251-48CB-4961-80DB-4A1180C96830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92;p47">
              <a:extLst>
                <a:ext uri="{FF2B5EF4-FFF2-40B4-BE49-F238E27FC236}">
                  <a16:creationId xmlns:a16="http://schemas.microsoft.com/office/drawing/2014/main" id="{5A2CE846-E9EB-4D38-A067-5DE230DACFEA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3;p47">
              <a:extLst>
                <a:ext uri="{FF2B5EF4-FFF2-40B4-BE49-F238E27FC236}">
                  <a16:creationId xmlns:a16="http://schemas.microsoft.com/office/drawing/2014/main" id="{9F054DE3-B5F1-43E3-8665-617032C3CBD2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4;p47">
              <a:extLst>
                <a:ext uri="{FF2B5EF4-FFF2-40B4-BE49-F238E27FC236}">
                  <a16:creationId xmlns:a16="http://schemas.microsoft.com/office/drawing/2014/main" id="{D35D25CF-3078-4DC2-A669-8E17AED46AFB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5;p47">
              <a:extLst>
                <a:ext uri="{FF2B5EF4-FFF2-40B4-BE49-F238E27FC236}">
                  <a16:creationId xmlns:a16="http://schemas.microsoft.com/office/drawing/2014/main" id="{5042703B-3683-4B19-8A02-6263766799EC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6;p47">
              <a:extLst>
                <a:ext uri="{FF2B5EF4-FFF2-40B4-BE49-F238E27FC236}">
                  <a16:creationId xmlns:a16="http://schemas.microsoft.com/office/drawing/2014/main" id="{89AD6383-A8AE-4498-9CBF-211FC7441C9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7;p47">
              <a:extLst>
                <a:ext uri="{FF2B5EF4-FFF2-40B4-BE49-F238E27FC236}">
                  <a16:creationId xmlns:a16="http://schemas.microsoft.com/office/drawing/2014/main" id="{6CE83B55-757A-444F-90BE-26E0E0C27881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8;p47">
              <a:extLst>
                <a:ext uri="{FF2B5EF4-FFF2-40B4-BE49-F238E27FC236}">
                  <a16:creationId xmlns:a16="http://schemas.microsoft.com/office/drawing/2014/main" id="{C7A5D0F0-F06B-437D-9C5B-4433D22B8D2E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9;p47">
              <a:extLst>
                <a:ext uri="{FF2B5EF4-FFF2-40B4-BE49-F238E27FC236}">
                  <a16:creationId xmlns:a16="http://schemas.microsoft.com/office/drawing/2014/main" id="{4BFFF501-DDD7-449A-B81F-D941214A9ACD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00;p47">
              <a:extLst>
                <a:ext uri="{FF2B5EF4-FFF2-40B4-BE49-F238E27FC236}">
                  <a16:creationId xmlns:a16="http://schemas.microsoft.com/office/drawing/2014/main" id="{46D95E99-4FDD-444B-86FD-7B87FEEACFCE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01;p47">
              <a:extLst>
                <a:ext uri="{FF2B5EF4-FFF2-40B4-BE49-F238E27FC236}">
                  <a16:creationId xmlns:a16="http://schemas.microsoft.com/office/drawing/2014/main" id="{E2F40E32-93EE-4679-A6BD-1456047DFABC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02;p47">
              <a:extLst>
                <a:ext uri="{FF2B5EF4-FFF2-40B4-BE49-F238E27FC236}">
                  <a16:creationId xmlns:a16="http://schemas.microsoft.com/office/drawing/2014/main" id="{C5848C90-F2EE-47DE-8789-62E13960E51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3;p47">
              <a:extLst>
                <a:ext uri="{FF2B5EF4-FFF2-40B4-BE49-F238E27FC236}">
                  <a16:creationId xmlns:a16="http://schemas.microsoft.com/office/drawing/2014/main" id="{141E2B43-62B7-4CE2-A542-77834C729C84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4;p47">
              <a:extLst>
                <a:ext uri="{FF2B5EF4-FFF2-40B4-BE49-F238E27FC236}">
                  <a16:creationId xmlns:a16="http://schemas.microsoft.com/office/drawing/2014/main" id="{024A69B8-F3F8-41F5-B843-A8E45E674A5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5;p47">
              <a:extLst>
                <a:ext uri="{FF2B5EF4-FFF2-40B4-BE49-F238E27FC236}">
                  <a16:creationId xmlns:a16="http://schemas.microsoft.com/office/drawing/2014/main" id="{B4B63D24-283E-43F6-8B81-8C8EB80FEB06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6;p47">
              <a:extLst>
                <a:ext uri="{FF2B5EF4-FFF2-40B4-BE49-F238E27FC236}">
                  <a16:creationId xmlns:a16="http://schemas.microsoft.com/office/drawing/2014/main" id="{7DDF2ED0-B345-4FC1-8031-B38DC010F7DB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7;p47">
              <a:extLst>
                <a:ext uri="{FF2B5EF4-FFF2-40B4-BE49-F238E27FC236}">
                  <a16:creationId xmlns:a16="http://schemas.microsoft.com/office/drawing/2014/main" id="{EADC71F6-1962-4D0B-BDAA-40053B487484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8;p47">
              <a:extLst>
                <a:ext uri="{FF2B5EF4-FFF2-40B4-BE49-F238E27FC236}">
                  <a16:creationId xmlns:a16="http://schemas.microsoft.com/office/drawing/2014/main" id="{6E83896C-508D-4FEB-96C2-F0DF3CC1BD48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9;p47">
              <a:extLst>
                <a:ext uri="{FF2B5EF4-FFF2-40B4-BE49-F238E27FC236}">
                  <a16:creationId xmlns:a16="http://schemas.microsoft.com/office/drawing/2014/main" id="{5B918036-1CC0-4C2A-A7CA-E8BF62187E3E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10;p47">
              <a:extLst>
                <a:ext uri="{FF2B5EF4-FFF2-40B4-BE49-F238E27FC236}">
                  <a16:creationId xmlns:a16="http://schemas.microsoft.com/office/drawing/2014/main" id="{5BAD2692-9E76-439E-B24B-F79A369F09AC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11;p47">
              <a:extLst>
                <a:ext uri="{FF2B5EF4-FFF2-40B4-BE49-F238E27FC236}">
                  <a16:creationId xmlns:a16="http://schemas.microsoft.com/office/drawing/2014/main" id="{4DA3F640-DEC0-49C7-87E4-2A0C256BBFB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12;p47">
              <a:extLst>
                <a:ext uri="{FF2B5EF4-FFF2-40B4-BE49-F238E27FC236}">
                  <a16:creationId xmlns:a16="http://schemas.microsoft.com/office/drawing/2014/main" id="{3764C7CB-1874-4929-843F-6095500FCE9A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3;p47">
              <a:extLst>
                <a:ext uri="{FF2B5EF4-FFF2-40B4-BE49-F238E27FC236}">
                  <a16:creationId xmlns:a16="http://schemas.microsoft.com/office/drawing/2014/main" id="{8D5E416B-9090-4844-8DB6-47931AB8900B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4;p47">
              <a:extLst>
                <a:ext uri="{FF2B5EF4-FFF2-40B4-BE49-F238E27FC236}">
                  <a16:creationId xmlns:a16="http://schemas.microsoft.com/office/drawing/2014/main" id="{CBF333FF-03CF-4D65-81E2-AD478742D5FD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5;p47">
              <a:extLst>
                <a:ext uri="{FF2B5EF4-FFF2-40B4-BE49-F238E27FC236}">
                  <a16:creationId xmlns:a16="http://schemas.microsoft.com/office/drawing/2014/main" id="{13F6DC2B-DC82-4BA1-AA5F-741E1E0956DB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6;p47">
              <a:extLst>
                <a:ext uri="{FF2B5EF4-FFF2-40B4-BE49-F238E27FC236}">
                  <a16:creationId xmlns:a16="http://schemas.microsoft.com/office/drawing/2014/main" id="{A57198D7-AFC0-4755-A0DD-5C6434C52659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7;p47">
              <a:extLst>
                <a:ext uri="{FF2B5EF4-FFF2-40B4-BE49-F238E27FC236}">
                  <a16:creationId xmlns:a16="http://schemas.microsoft.com/office/drawing/2014/main" id="{95E5FEF2-1FDD-4E94-B671-25D5E6C32FBD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8;p47">
              <a:extLst>
                <a:ext uri="{FF2B5EF4-FFF2-40B4-BE49-F238E27FC236}">
                  <a16:creationId xmlns:a16="http://schemas.microsoft.com/office/drawing/2014/main" id="{B8EF4C48-88D4-4E60-90E3-D1580591B28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9;p47">
              <a:extLst>
                <a:ext uri="{FF2B5EF4-FFF2-40B4-BE49-F238E27FC236}">
                  <a16:creationId xmlns:a16="http://schemas.microsoft.com/office/drawing/2014/main" id="{C42D8BC5-3CFD-4080-A808-C712984B8815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20;p47">
              <a:extLst>
                <a:ext uri="{FF2B5EF4-FFF2-40B4-BE49-F238E27FC236}">
                  <a16:creationId xmlns:a16="http://schemas.microsoft.com/office/drawing/2014/main" id="{5098C20D-051E-43A5-ADF3-EED004478B11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21;p47">
              <a:extLst>
                <a:ext uri="{FF2B5EF4-FFF2-40B4-BE49-F238E27FC236}">
                  <a16:creationId xmlns:a16="http://schemas.microsoft.com/office/drawing/2014/main" id="{02E2CDD8-FC79-4112-924C-A53966A4B07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22;p47">
              <a:extLst>
                <a:ext uri="{FF2B5EF4-FFF2-40B4-BE49-F238E27FC236}">
                  <a16:creationId xmlns:a16="http://schemas.microsoft.com/office/drawing/2014/main" id="{01D5DBBD-28B9-4928-919F-0B2723ACFB6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70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778;p47">
            <a:extLst>
              <a:ext uri="{FF2B5EF4-FFF2-40B4-BE49-F238E27FC236}">
                <a16:creationId xmlns:a16="http://schemas.microsoft.com/office/drawing/2014/main" id="{B5364CAA-64CB-48E6-ACBB-52A1E5515C64}"/>
              </a:ext>
            </a:extLst>
          </p:cNvPr>
          <p:cNvGrpSpPr/>
          <p:nvPr/>
        </p:nvGrpSpPr>
        <p:grpSpPr>
          <a:xfrm>
            <a:off x="6238786" y="1289939"/>
            <a:ext cx="2640899" cy="3082035"/>
            <a:chOff x="2011725" y="44285"/>
            <a:chExt cx="4684870" cy="4762340"/>
          </a:xfrm>
        </p:grpSpPr>
        <p:grpSp>
          <p:nvGrpSpPr>
            <p:cNvPr id="5" name="Google Shape;2779;p47">
              <a:extLst>
                <a:ext uri="{FF2B5EF4-FFF2-40B4-BE49-F238E27FC236}">
                  <a16:creationId xmlns:a16="http://schemas.microsoft.com/office/drawing/2014/main" id="{31FE1986-E81E-4D89-84DE-72370FA0AAD0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69" name="Google Shape;2780;p47">
                <a:extLst>
                  <a:ext uri="{FF2B5EF4-FFF2-40B4-BE49-F238E27FC236}">
                    <a16:creationId xmlns:a16="http://schemas.microsoft.com/office/drawing/2014/main" id="{6CA96E19-A1F2-4E38-9546-2DF40CBE0C1A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781;p47">
                <a:extLst>
                  <a:ext uri="{FF2B5EF4-FFF2-40B4-BE49-F238E27FC236}">
                    <a16:creationId xmlns:a16="http://schemas.microsoft.com/office/drawing/2014/main" id="{44020AA2-C21D-41CA-A5D0-477001235B3D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782;p47">
                <a:extLst>
                  <a:ext uri="{FF2B5EF4-FFF2-40B4-BE49-F238E27FC236}">
                    <a16:creationId xmlns:a16="http://schemas.microsoft.com/office/drawing/2014/main" id="{7B1C3E71-41A6-4795-80D5-8BDCE10F6F28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783;p47">
                <a:extLst>
                  <a:ext uri="{FF2B5EF4-FFF2-40B4-BE49-F238E27FC236}">
                    <a16:creationId xmlns:a16="http://schemas.microsoft.com/office/drawing/2014/main" id="{8FB505BA-D03D-45B5-95E3-DE11CC1F29B3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784;p47">
                <a:extLst>
                  <a:ext uri="{FF2B5EF4-FFF2-40B4-BE49-F238E27FC236}">
                    <a16:creationId xmlns:a16="http://schemas.microsoft.com/office/drawing/2014/main" id="{AC73D6E0-98BA-495E-960D-A0DEA6DF5865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2785;p47">
                <a:extLst>
                  <a:ext uri="{FF2B5EF4-FFF2-40B4-BE49-F238E27FC236}">
                    <a16:creationId xmlns:a16="http://schemas.microsoft.com/office/drawing/2014/main" id="{30223C66-5A30-4617-B0AD-DCBEA4FF5EAB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786;p47">
                <a:extLst>
                  <a:ext uri="{FF2B5EF4-FFF2-40B4-BE49-F238E27FC236}">
                    <a16:creationId xmlns:a16="http://schemas.microsoft.com/office/drawing/2014/main" id="{555192F5-4EF1-4F34-BAB9-9FCA7090632F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2787;p47">
                <a:extLst>
                  <a:ext uri="{FF2B5EF4-FFF2-40B4-BE49-F238E27FC236}">
                    <a16:creationId xmlns:a16="http://schemas.microsoft.com/office/drawing/2014/main" id="{F2318AE9-4CFD-4B60-9E54-C7F87A8F7F98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2788;p47">
                <a:extLst>
                  <a:ext uri="{FF2B5EF4-FFF2-40B4-BE49-F238E27FC236}">
                    <a16:creationId xmlns:a16="http://schemas.microsoft.com/office/drawing/2014/main" id="{811317CC-AE72-4F94-A460-596061C79DE1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2789;p47">
                <a:extLst>
                  <a:ext uri="{FF2B5EF4-FFF2-40B4-BE49-F238E27FC236}">
                    <a16:creationId xmlns:a16="http://schemas.microsoft.com/office/drawing/2014/main" id="{28709D67-E574-4133-958C-E4BF38D9B013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2790;p47">
                <a:extLst>
                  <a:ext uri="{FF2B5EF4-FFF2-40B4-BE49-F238E27FC236}">
                    <a16:creationId xmlns:a16="http://schemas.microsoft.com/office/drawing/2014/main" id="{A1A8A0DA-5948-49DA-B95A-F0424B2C9243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2791;p47">
                <a:extLst>
                  <a:ext uri="{FF2B5EF4-FFF2-40B4-BE49-F238E27FC236}">
                    <a16:creationId xmlns:a16="http://schemas.microsoft.com/office/drawing/2014/main" id="{D8CE1DB7-A2CE-48B6-B048-1C4BF0D7FF36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2792;p47">
                <a:extLst>
                  <a:ext uri="{FF2B5EF4-FFF2-40B4-BE49-F238E27FC236}">
                    <a16:creationId xmlns:a16="http://schemas.microsoft.com/office/drawing/2014/main" id="{D5461041-CE8A-4D69-98F9-12ED909627E4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2793;p47">
                <a:extLst>
                  <a:ext uri="{FF2B5EF4-FFF2-40B4-BE49-F238E27FC236}">
                    <a16:creationId xmlns:a16="http://schemas.microsoft.com/office/drawing/2014/main" id="{BD8D88F2-7071-4CD1-8793-E52132967A93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2794;p47">
                <a:extLst>
                  <a:ext uri="{FF2B5EF4-FFF2-40B4-BE49-F238E27FC236}">
                    <a16:creationId xmlns:a16="http://schemas.microsoft.com/office/drawing/2014/main" id="{1BF069E6-762C-438D-84B7-C68A96D40B23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2795;p47">
                <a:extLst>
                  <a:ext uri="{FF2B5EF4-FFF2-40B4-BE49-F238E27FC236}">
                    <a16:creationId xmlns:a16="http://schemas.microsoft.com/office/drawing/2014/main" id="{6D845B2E-D5A8-40AE-8C36-AB16FE8179DF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2796;p47">
                <a:extLst>
                  <a:ext uri="{FF2B5EF4-FFF2-40B4-BE49-F238E27FC236}">
                    <a16:creationId xmlns:a16="http://schemas.microsoft.com/office/drawing/2014/main" id="{0C2D6653-74DD-4DCC-B309-F9E9EA1E5E85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2797;p47">
                <a:extLst>
                  <a:ext uri="{FF2B5EF4-FFF2-40B4-BE49-F238E27FC236}">
                    <a16:creationId xmlns:a16="http://schemas.microsoft.com/office/drawing/2014/main" id="{D260DF31-D355-43F8-8357-C3B40E903149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2798;p47">
                <a:extLst>
                  <a:ext uri="{FF2B5EF4-FFF2-40B4-BE49-F238E27FC236}">
                    <a16:creationId xmlns:a16="http://schemas.microsoft.com/office/drawing/2014/main" id="{92BCEFD4-DE07-43EE-8D4E-CC765E1F41BE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2799;p47">
                <a:extLst>
                  <a:ext uri="{FF2B5EF4-FFF2-40B4-BE49-F238E27FC236}">
                    <a16:creationId xmlns:a16="http://schemas.microsoft.com/office/drawing/2014/main" id="{2BB9BB07-FBB8-4130-8659-3D8AD63843B1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2800;p47">
                <a:extLst>
                  <a:ext uri="{FF2B5EF4-FFF2-40B4-BE49-F238E27FC236}">
                    <a16:creationId xmlns:a16="http://schemas.microsoft.com/office/drawing/2014/main" id="{9EA2B13E-9FED-4AC3-BA72-F479D502B912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2801;p47">
                <a:extLst>
                  <a:ext uri="{FF2B5EF4-FFF2-40B4-BE49-F238E27FC236}">
                    <a16:creationId xmlns:a16="http://schemas.microsoft.com/office/drawing/2014/main" id="{6F022F0A-6E08-40CB-9EDF-4C65FF6EEBE1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2802;p47">
                <a:extLst>
                  <a:ext uri="{FF2B5EF4-FFF2-40B4-BE49-F238E27FC236}">
                    <a16:creationId xmlns:a16="http://schemas.microsoft.com/office/drawing/2014/main" id="{31BDFB3F-8635-44B8-9E29-619CEDA4389A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2803;p47">
                <a:extLst>
                  <a:ext uri="{FF2B5EF4-FFF2-40B4-BE49-F238E27FC236}">
                    <a16:creationId xmlns:a16="http://schemas.microsoft.com/office/drawing/2014/main" id="{7FA6374A-2F39-447A-AF63-421D8F199472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2804;p47">
                <a:extLst>
                  <a:ext uri="{FF2B5EF4-FFF2-40B4-BE49-F238E27FC236}">
                    <a16:creationId xmlns:a16="http://schemas.microsoft.com/office/drawing/2014/main" id="{53512E29-8C5B-4B1A-9FF1-DECD986C5C0E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2805;p47">
                <a:extLst>
                  <a:ext uri="{FF2B5EF4-FFF2-40B4-BE49-F238E27FC236}">
                    <a16:creationId xmlns:a16="http://schemas.microsoft.com/office/drawing/2014/main" id="{79D715CA-8D8E-4AFD-93ED-568C426A997E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2806;p47">
                <a:extLst>
                  <a:ext uri="{FF2B5EF4-FFF2-40B4-BE49-F238E27FC236}">
                    <a16:creationId xmlns:a16="http://schemas.microsoft.com/office/drawing/2014/main" id="{3898E6AD-25DF-4F9A-8948-27287D5694E8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2807;p47">
                <a:extLst>
                  <a:ext uri="{FF2B5EF4-FFF2-40B4-BE49-F238E27FC236}">
                    <a16:creationId xmlns:a16="http://schemas.microsoft.com/office/drawing/2014/main" id="{9D270599-8319-49D7-B2F3-905AFB7A551C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2808;p47">
                <a:extLst>
                  <a:ext uri="{FF2B5EF4-FFF2-40B4-BE49-F238E27FC236}">
                    <a16:creationId xmlns:a16="http://schemas.microsoft.com/office/drawing/2014/main" id="{8AE603F6-31B5-4FA0-9929-EC22B71957B0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2809;p47">
                <a:extLst>
                  <a:ext uri="{FF2B5EF4-FFF2-40B4-BE49-F238E27FC236}">
                    <a16:creationId xmlns:a16="http://schemas.microsoft.com/office/drawing/2014/main" id="{9B197042-38C8-4AFD-808C-A29AB4EE11BF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2810;p47">
                <a:extLst>
                  <a:ext uri="{FF2B5EF4-FFF2-40B4-BE49-F238E27FC236}">
                    <a16:creationId xmlns:a16="http://schemas.microsoft.com/office/drawing/2014/main" id="{ECFAC471-D704-482C-9372-E8C1317F2182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811;p47">
                <a:extLst>
                  <a:ext uri="{FF2B5EF4-FFF2-40B4-BE49-F238E27FC236}">
                    <a16:creationId xmlns:a16="http://schemas.microsoft.com/office/drawing/2014/main" id="{1FD12982-FEA6-42AA-931B-F0B7A13CD615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812;p47">
                <a:extLst>
                  <a:ext uri="{FF2B5EF4-FFF2-40B4-BE49-F238E27FC236}">
                    <a16:creationId xmlns:a16="http://schemas.microsoft.com/office/drawing/2014/main" id="{E7C4FF90-5E38-488C-B708-A403B803DE88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813;p47">
                <a:extLst>
                  <a:ext uri="{FF2B5EF4-FFF2-40B4-BE49-F238E27FC236}">
                    <a16:creationId xmlns:a16="http://schemas.microsoft.com/office/drawing/2014/main" id="{97DC1DE2-6F64-4A15-92DE-80A86323E771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814;p47">
                <a:extLst>
                  <a:ext uri="{FF2B5EF4-FFF2-40B4-BE49-F238E27FC236}">
                    <a16:creationId xmlns:a16="http://schemas.microsoft.com/office/drawing/2014/main" id="{67A4068E-EC32-4272-B3FB-5DB93228BF31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815;p47">
                <a:extLst>
                  <a:ext uri="{FF2B5EF4-FFF2-40B4-BE49-F238E27FC236}">
                    <a16:creationId xmlns:a16="http://schemas.microsoft.com/office/drawing/2014/main" id="{D1D1560E-930A-4DD2-983D-58E1358CFDA3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816;p47">
                <a:extLst>
                  <a:ext uri="{FF2B5EF4-FFF2-40B4-BE49-F238E27FC236}">
                    <a16:creationId xmlns:a16="http://schemas.microsoft.com/office/drawing/2014/main" id="{363D4202-854F-4581-8792-0E9CF2E69570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817;p47">
                <a:extLst>
                  <a:ext uri="{FF2B5EF4-FFF2-40B4-BE49-F238E27FC236}">
                    <a16:creationId xmlns:a16="http://schemas.microsoft.com/office/drawing/2014/main" id="{54B09B8F-D89E-4CE7-8B50-F90A16ECE375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818;p47">
                <a:extLst>
                  <a:ext uri="{FF2B5EF4-FFF2-40B4-BE49-F238E27FC236}">
                    <a16:creationId xmlns:a16="http://schemas.microsoft.com/office/drawing/2014/main" id="{6ACFA6AE-F12F-485C-A906-B59BD9B80650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819;p47">
                <a:extLst>
                  <a:ext uri="{FF2B5EF4-FFF2-40B4-BE49-F238E27FC236}">
                    <a16:creationId xmlns:a16="http://schemas.microsoft.com/office/drawing/2014/main" id="{207CA60E-817E-4D98-8D34-B13D811548E7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820;p47">
                <a:extLst>
                  <a:ext uri="{FF2B5EF4-FFF2-40B4-BE49-F238E27FC236}">
                    <a16:creationId xmlns:a16="http://schemas.microsoft.com/office/drawing/2014/main" id="{85D893E3-2D08-4647-8CD5-F980BF96E10F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821;p47">
                <a:extLst>
                  <a:ext uri="{FF2B5EF4-FFF2-40B4-BE49-F238E27FC236}">
                    <a16:creationId xmlns:a16="http://schemas.microsoft.com/office/drawing/2014/main" id="{DB00D43B-F9F2-46A6-A7FC-2C1F7E2AE868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822;p47">
                <a:extLst>
                  <a:ext uri="{FF2B5EF4-FFF2-40B4-BE49-F238E27FC236}">
                    <a16:creationId xmlns:a16="http://schemas.microsoft.com/office/drawing/2014/main" id="{713FA381-31CE-40DA-9AC5-49A29EACEC53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823;p47">
                <a:extLst>
                  <a:ext uri="{FF2B5EF4-FFF2-40B4-BE49-F238E27FC236}">
                    <a16:creationId xmlns:a16="http://schemas.microsoft.com/office/drawing/2014/main" id="{A308FE3E-7435-4F10-AE72-597C07CED2F1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24;p47">
                <a:extLst>
                  <a:ext uri="{FF2B5EF4-FFF2-40B4-BE49-F238E27FC236}">
                    <a16:creationId xmlns:a16="http://schemas.microsoft.com/office/drawing/2014/main" id="{7AC2DF23-0AE9-4A75-AE3C-6DF3BAE840DE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25;p47">
                <a:extLst>
                  <a:ext uri="{FF2B5EF4-FFF2-40B4-BE49-F238E27FC236}">
                    <a16:creationId xmlns:a16="http://schemas.microsoft.com/office/drawing/2014/main" id="{0DBC14D8-7BF8-4A71-8D69-FFBCC831D109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6;p47">
                <a:extLst>
                  <a:ext uri="{FF2B5EF4-FFF2-40B4-BE49-F238E27FC236}">
                    <a16:creationId xmlns:a16="http://schemas.microsoft.com/office/drawing/2014/main" id="{67D16405-CAC4-4CF8-A588-9AD98BBD5F4B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27;p47">
                <a:extLst>
                  <a:ext uri="{FF2B5EF4-FFF2-40B4-BE49-F238E27FC236}">
                    <a16:creationId xmlns:a16="http://schemas.microsoft.com/office/drawing/2014/main" id="{9481CF16-0745-4C6A-B8A2-D03F8988831C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28;p47">
                <a:extLst>
                  <a:ext uri="{FF2B5EF4-FFF2-40B4-BE49-F238E27FC236}">
                    <a16:creationId xmlns:a16="http://schemas.microsoft.com/office/drawing/2014/main" id="{D0ACC7DE-A21E-4D90-91D1-9959DA2F9495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29;p47">
                <a:extLst>
                  <a:ext uri="{FF2B5EF4-FFF2-40B4-BE49-F238E27FC236}">
                    <a16:creationId xmlns:a16="http://schemas.microsoft.com/office/drawing/2014/main" id="{B887641A-0FAC-43F0-8E41-A580376CA7C1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30;p47">
                <a:extLst>
                  <a:ext uri="{FF2B5EF4-FFF2-40B4-BE49-F238E27FC236}">
                    <a16:creationId xmlns:a16="http://schemas.microsoft.com/office/drawing/2014/main" id="{CD3F54B9-336D-41D9-9E61-48E817822C1B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31;p47">
                <a:extLst>
                  <a:ext uri="{FF2B5EF4-FFF2-40B4-BE49-F238E27FC236}">
                    <a16:creationId xmlns:a16="http://schemas.microsoft.com/office/drawing/2014/main" id="{681C8828-1D88-4D18-B79C-DD19B69822F4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32;p47">
                <a:extLst>
                  <a:ext uri="{FF2B5EF4-FFF2-40B4-BE49-F238E27FC236}">
                    <a16:creationId xmlns:a16="http://schemas.microsoft.com/office/drawing/2014/main" id="{BFB8C9F3-2765-4BBF-8F6F-F00FFE91C8B7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33;p47">
                <a:extLst>
                  <a:ext uri="{FF2B5EF4-FFF2-40B4-BE49-F238E27FC236}">
                    <a16:creationId xmlns:a16="http://schemas.microsoft.com/office/drawing/2014/main" id="{6E8495BB-C9A4-4A00-8C91-0B2B893AAFF0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4;p47">
                <a:extLst>
                  <a:ext uri="{FF2B5EF4-FFF2-40B4-BE49-F238E27FC236}">
                    <a16:creationId xmlns:a16="http://schemas.microsoft.com/office/drawing/2014/main" id="{4A1D763A-91DF-4B04-8562-022AE6E50085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35;p47">
                <a:extLst>
                  <a:ext uri="{FF2B5EF4-FFF2-40B4-BE49-F238E27FC236}">
                    <a16:creationId xmlns:a16="http://schemas.microsoft.com/office/drawing/2014/main" id="{AE13C7D5-763F-49D6-A9FB-089BA6086BB1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36;p47">
                <a:extLst>
                  <a:ext uri="{FF2B5EF4-FFF2-40B4-BE49-F238E27FC236}">
                    <a16:creationId xmlns:a16="http://schemas.microsoft.com/office/drawing/2014/main" id="{43370CA9-00D8-40B2-93A9-0EE36FDF9A8D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37;p47">
                <a:extLst>
                  <a:ext uri="{FF2B5EF4-FFF2-40B4-BE49-F238E27FC236}">
                    <a16:creationId xmlns:a16="http://schemas.microsoft.com/office/drawing/2014/main" id="{58A41A8F-9557-495F-B6B5-6E70A37CE712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38;p47">
                <a:extLst>
                  <a:ext uri="{FF2B5EF4-FFF2-40B4-BE49-F238E27FC236}">
                    <a16:creationId xmlns:a16="http://schemas.microsoft.com/office/drawing/2014/main" id="{F7819009-07ED-4928-A242-4A7D981D030E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839;p47">
                <a:extLst>
                  <a:ext uri="{FF2B5EF4-FFF2-40B4-BE49-F238E27FC236}">
                    <a16:creationId xmlns:a16="http://schemas.microsoft.com/office/drawing/2014/main" id="{62FB9395-E825-497D-B538-A4A7EB06323D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840;p47">
                <a:extLst>
                  <a:ext uri="{FF2B5EF4-FFF2-40B4-BE49-F238E27FC236}">
                    <a16:creationId xmlns:a16="http://schemas.microsoft.com/office/drawing/2014/main" id="{85854DF3-9391-43D1-AD3E-A249AE13A06C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841;p47">
                <a:extLst>
                  <a:ext uri="{FF2B5EF4-FFF2-40B4-BE49-F238E27FC236}">
                    <a16:creationId xmlns:a16="http://schemas.microsoft.com/office/drawing/2014/main" id="{17FB55C2-ACE3-4F9E-A1C8-EAD795B1F685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842;p47">
                <a:extLst>
                  <a:ext uri="{FF2B5EF4-FFF2-40B4-BE49-F238E27FC236}">
                    <a16:creationId xmlns:a16="http://schemas.microsoft.com/office/drawing/2014/main" id="{C561AA7E-F11A-4760-9E4B-4899DB5AB9B9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843;p47">
                <a:extLst>
                  <a:ext uri="{FF2B5EF4-FFF2-40B4-BE49-F238E27FC236}">
                    <a16:creationId xmlns:a16="http://schemas.microsoft.com/office/drawing/2014/main" id="{48C955F6-4980-4DCE-8CE8-C28FB93F4515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844;p47">
                <a:extLst>
                  <a:ext uri="{FF2B5EF4-FFF2-40B4-BE49-F238E27FC236}">
                    <a16:creationId xmlns:a16="http://schemas.microsoft.com/office/drawing/2014/main" id="{00AE288C-DBB7-498F-A344-C0D094A39B82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845;p47">
                <a:extLst>
                  <a:ext uri="{FF2B5EF4-FFF2-40B4-BE49-F238E27FC236}">
                    <a16:creationId xmlns:a16="http://schemas.microsoft.com/office/drawing/2014/main" id="{DD9ECC14-AE22-463D-BB39-3DDD00729A9A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846;p47">
                <a:extLst>
                  <a:ext uri="{FF2B5EF4-FFF2-40B4-BE49-F238E27FC236}">
                    <a16:creationId xmlns:a16="http://schemas.microsoft.com/office/drawing/2014/main" id="{C48E3CCC-1008-47FB-97EB-356F51860E53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847;p47">
                <a:extLst>
                  <a:ext uri="{FF2B5EF4-FFF2-40B4-BE49-F238E27FC236}">
                    <a16:creationId xmlns:a16="http://schemas.microsoft.com/office/drawing/2014/main" id="{A94DF40C-6571-4E64-8FD9-FB6A07B45F76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848;p47">
                <a:extLst>
                  <a:ext uri="{FF2B5EF4-FFF2-40B4-BE49-F238E27FC236}">
                    <a16:creationId xmlns:a16="http://schemas.microsoft.com/office/drawing/2014/main" id="{0A93F373-86E2-49AD-B48E-A919D0B1B341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849;p47">
                <a:extLst>
                  <a:ext uri="{FF2B5EF4-FFF2-40B4-BE49-F238E27FC236}">
                    <a16:creationId xmlns:a16="http://schemas.microsoft.com/office/drawing/2014/main" id="{01C1604D-833C-439B-BB6D-5D0150F3032F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850;p47">
                <a:extLst>
                  <a:ext uri="{FF2B5EF4-FFF2-40B4-BE49-F238E27FC236}">
                    <a16:creationId xmlns:a16="http://schemas.microsoft.com/office/drawing/2014/main" id="{FDCBFFC1-39EB-4FA9-AF9A-3359453DCCDE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851;p47">
                <a:extLst>
                  <a:ext uri="{FF2B5EF4-FFF2-40B4-BE49-F238E27FC236}">
                    <a16:creationId xmlns:a16="http://schemas.microsoft.com/office/drawing/2014/main" id="{C2167942-6375-420F-BC47-02CF5EA460C7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852;p47">
                <a:extLst>
                  <a:ext uri="{FF2B5EF4-FFF2-40B4-BE49-F238E27FC236}">
                    <a16:creationId xmlns:a16="http://schemas.microsoft.com/office/drawing/2014/main" id="{8D477BDD-F241-4064-89A7-301C4DB5172E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853;p47">
                <a:extLst>
                  <a:ext uri="{FF2B5EF4-FFF2-40B4-BE49-F238E27FC236}">
                    <a16:creationId xmlns:a16="http://schemas.microsoft.com/office/drawing/2014/main" id="{9675FBE3-5540-4CE3-882C-7B4A2771BBE9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854;p47">
                <a:extLst>
                  <a:ext uri="{FF2B5EF4-FFF2-40B4-BE49-F238E27FC236}">
                    <a16:creationId xmlns:a16="http://schemas.microsoft.com/office/drawing/2014/main" id="{D9CFEEE9-B1B9-46C3-92BA-364EFBC122CB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855;p47">
                <a:extLst>
                  <a:ext uri="{FF2B5EF4-FFF2-40B4-BE49-F238E27FC236}">
                    <a16:creationId xmlns:a16="http://schemas.microsoft.com/office/drawing/2014/main" id="{E336B781-103E-4722-8D39-F14F7E111A0F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856;p47">
                <a:extLst>
                  <a:ext uri="{FF2B5EF4-FFF2-40B4-BE49-F238E27FC236}">
                    <a16:creationId xmlns:a16="http://schemas.microsoft.com/office/drawing/2014/main" id="{51D95A83-DE2F-4790-9359-A3443526742E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857;p47">
                <a:extLst>
                  <a:ext uri="{FF2B5EF4-FFF2-40B4-BE49-F238E27FC236}">
                    <a16:creationId xmlns:a16="http://schemas.microsoft.com/office/drawing/2014/main" id="{4124D401-C32A-4926-ABDA-45A7DA83AFD8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858;p47">
                <a:extLst>
                  <a:ext uri="{FF2B5EF4-FFF2-40B4-BE49-F238E27FC236}">
                    <a16:creationId xmlns:a16="http://schemas.microsoft.com/office/drawing/2014/main" id="{2F8C2FCC-29E5-44A0-8563-42039B8BE09D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859;p47">
                <a:extLst>
                  <a:ext uri="{FF2B5EF4-FFF2-40B4-BE49-F238E27FC236}">
                    <a16:creationId xmlns:a16="http://schemas.microsoft.com/office/drawing/2014/main" id="{AB4B99A6-ABD4-4420-B2D7-A88EAD6332C1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860;p47">
                <a:extLst>
                  <a:ext uri="{FF2B5EF4-FFF2-40B4-BE49-F238E27FC236}">
                    <a16:creationId xmlns:a16="http://schemas.microsoft.com/office/drawing/2014/main" id="{2F4C2001-14F5-4EEB-AA7E-26BA501773E8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861;p47">
                <a:extLst>
                  <a:ext uri="{FF2B5EF4-FFF2-40B4-BE49-F238E27FC236}">
                    <a16:creationId xmlns:a16="http://schemas.microsoft.com/office/drawing/2014/main" id="{CA2E65DE-0A0E-4C8F-AB7F-04A176266D2B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862;p47">
                <a:extLst>
                  <a:ext uri="{FF2B5EF4-FFF2-40B4-BE49-F238E27FC236}">
                    <a16:creationId xmlns:a16="http://schemas.microsoft.com/office/drawing/2014/main" id="{0F27D482-4D3E-41D6-BABA-CFB0BAC2B4CD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863;p47">
                <a:extLst>
                  <a:ext uri="{FF2B5EF4-FFF2-40B4-BE49-F238E27FC236}">
                    <a16:creationId xmlns:a16="http://schemas.microsoft.com/office/drawing/2014/main" id="{BBF17567-7DCD-41DE-AEEB-8DD9F977E4E0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864;p47">
                <a:extLst>
                  <a:ext uri="{FF2B5EF4-FFF2-40B4-BE49-F238E27FC236}">
                    <a16:creationId xmlns:a16="http://schemas.microsoft.com/office/drawing/2014/main" id="{1B9FA4F0-58C3-4EAA-8109-B302DE5EA878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865;p47">
                <a:extLst>
                  <a:ext uri="{FF2B5EF4-FFF2-40B4-BE49-F238E27FC236}">
                    <a16:creationId xmlns:a16="http://schemas.microsoft.com/office/drawing/2014/main" id="{81CFC69D-DA5B-45D5-BD9C-7B14E62FEB6C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866;p47">
                <a:extLst>
                  <a:ext uri="{FF2B5EF4-FFF2-40B4-BE49-F238E27FC236}">
                    <a16:creationId xmlns:a16="http://schemas.microsoft.com/office/drawing/2014/main" id="{1A0BBE02-FA9D-4EB9-AC85-90A8F82A64D8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867;p47">
                <a:extLst>
                  <a:ext uri="{FF2B5EF4-FFF2-40B4-BE49-F238E27FC236}">
                    <a16:creationId xmlns:a16="http://schemas.microsoft.com/office/drawing/2014/main" id="{05C3344A-DB27-4CF1-A869-D19A20162E35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868;p47">
                <a:extLst>
                  <a:ext uri="{FF2B5EF4-FFF2-40B4-BE49-F238E27FC236}">
                    <a16:creationId xmlns:a16="http://schemas.microsoft.com/office/drawing/2014/main" id="{A71561B0-E18D-4E6D-9B45-4F5320A21A21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869;p47">
                <a:extLst>
                  <a:ext uri="{FF2B5EF4-FFF2-40B4-BE49-F238E27FC236}">
                    <a16:creationId xmlns:a16="http://schemas.microsoft.com/office/drawing/2014/main" id="{F65DFF01-3458-4DB0-B145-8993F98C1691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870;p47">
                <a:extLst>
                  <a:ext uri="{FF2B5EF4-FFF2-40B4-BE49-F238E27FC236}">
                    <a16:creationId xmlns:a16="http://schemas.microsoft.com/office/drawing/2014/main" id="{C5F525CA-DEF1-415B-BF38-BD7A96E19939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871;p47">
                <a:extLst>
                  <a:ext uri="{FF2B5EF4-FFF2-40B4-BE49-F238E27FC236}">
                    <a16:creationId xmlns:a16="http://schemas.microsoft.com/office/drawing/2014/main" id="{57EEF7A9-B5C7-4BC7-AB5F-C0CB5FA3B151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872;p47">
                <a:extLst>
                  <a:ext uri="{FF2B5EF4-FFF2-40B4-BE49-F238E27FC236}">
                    <a16:creationId xmlns:a16="http://schemas.microsoft.com/office/drawing/2014/main" id="{80FA757A-311C-4418-9B4C-72BA177C41E2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873;p47">
                <a:extLst>
                  <a:ext uri="{FF2B5EF4-FFF2-40B4-BE49-F238E27FC236}">
                    <a16:creationId xmlns:a16="http://schemas.microsoft.com/office/drawing/2014/main" id="{D7A7A8E6-FF7D-4DBD-AF5A-856B7268243B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874;p47">
                <a:extLst>
                  <a:ext uri="{FF2B5EF4-FFF2-40B4-BE49-F238E27FC236}">
                    <a16:creationId xmlns:a16="http://schemas.microsoft.com/office/drawing/2014/main" id="{852CE090-DFC4-4DBD-95B5-59D386EEA821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875;p47">
                <a:extLst>
                  <a:ext uri="{FF2B5EF4-FFF2-40B4-BE49-F238E27FC236}">
                    <a16:creationId xmlns:a16="http://schemas.microsoft.com/office/drawing/2014/main" id="{8E4A1CDD-3F35-4510-B9DF-6F9074956D6C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876;p47">
                <a:extLst>
                  <a:ext uri="{FF2B5EF4-FFF2-40B4-BE49-F238E27FC236}">
                    <a16:creationId xmlns:a16="http://schemas.microsoft.com/office/drawing/2014/main" id="{6FEBEFDF-6949-4253-A610-2C33E11C43EC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877;p47">
                <a:extLst>
                  <a:ext uri="{FF2B5EF4-FFF2-40B4-BE49-F238E27FC236}">
                    <a16:creationId xmlns:a16="http://schemas.microsoft.com/office/drawing/2014/main" id="{9E9D49CD-471B-43B5-B79F-6FEF2DE01338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878;p47">
                <a:extLst>
                  <a:ext uri="{FF2B5EF4-FFF2-40B4-BE49-F238E27FC236}">
                    <a16:creationId xmlns:a16="http://schemas.microsoft.com/office/drawing/2014/main" id="{8D96E911-8549-49B1-8F53-AEA929605F42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879;p47">
                <a:extLst>
                  <a:ext uri="{FF2B5EF4-FFF2-40B4-BE49-F238E27FC236}">
                    <a16:creationId xmlns:a16="http://schemas.microsoft.com/office/drawing/2014/main" id="{D2AB96D6-B1C3-4D49-9000-89F51CED1CB1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880;p47">
                <a:extLst>
                  <a:ext uri="{FF2B5EF4-FFF2-40B4-BE49-F238E27FC236}">
                    <a16:creationId xmlns:a16="http://schemas.microsoft.com/office/drawing/2014/main" id="{4819209E-55E5-414E-85FF-91A90AE6A5E0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881;p47">
                <a:extLst>
                  <a:ext uri="{FF2B5EF4-FFF2-40B4-BE49-F238E27FC236}">
                    <a16:creationId xmlns:a16="http://schemas.microsoft.com/office/drawing/2014/main" id="{63466899-C5D3-431E-8B67-F1346B8E0F5E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882;p47">
                <a:extLst>
                  <a:ext uri="{FF2B5EF4-FFF2-40B4-BE49-F238E27FC236}">
                    <a16:creationId xmlns:a16="http://schemas.microsoft.com/office/drawing/2014/main" id="{FE3DC50B-FC1B-4F3D-BC6F-61A9CD54222C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883;p47">
                <a:extLst>
                  <a:ext uri="{FF2B5EF4-FFF2-40B4-BE49-F238E27FC236}">
                    <a16:creationId xmlns:a16="http://schemas.microsoft.com/office/drawing/2014/main" id="{469F6FDD-8D23-42C1-B87E-35AAEE43F207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884;p47">
                <a:extLst>
                  <a:ext uri="{FF2B5EF4-FFF2-40B4-BE49-F238E27FC236}">
                    <a16:creationId xmlns:a16="http://schemas.microsoft.com/office/drawing/2014/main" id="{7322F3AE-75ED-466A-A0BD-85B1FB035041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885;p47">
                <a:extLst>
                  <a:ext uri="{FF2B5EF4-FFF2-40B4-BE49-F238E27FC236}">
                    <a16:creationId xmlns:a16="http://schemas.microsoft.com/office/drawing/2014/main" id="{E05AEC43-D0CA-4FD0-A297-7D6DC763E9D0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886;p47">
                <a:extLst>
                  <a:ext uri="{FF2B5EF4-FFF2-40B4-BE49-F238E27FC236}">
                    <a16:creationId xmlns:a16="http://schemas.microsoft.com/office/drawing/2014/main" id="{223320D3-A76A-48DF-A396-892057658B94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2887;p47">
              <a:extLst>
                <a:ext uri="{FF2B5EF4-FFF2-40B4-BE49-F238E27FC236}">
                  <a16:creationId xmlns:a16="http://schemas.microsoft.com/office/drawing/2014/main" id="{9B3A28C7-13E1-46CD-90C7-1189FAFFC864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88;p47">
              <a:extLst>
                <a:ext uri="{FF2B5EF4-FFF2-40B4-BE49-F238E27FC236}">
                  <a16:creationId xmlns:a16="http://schemas.microsoft.com/office/drawing/2014/main" id="{7AB93CB6-7D4F-4984-8027-4DE2B7C5B480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89;p47">
              <a:extLst>
                <a:ext uri="{FF2B5EF4-FFF2-40B4-BE49-F238E27FC236}">
                  <a16:creationId xmlns:a16="http://schemas.microsoft.com/office/drawing/2014/main" id="{C729C5BF-0145-437D-A2A5-271DD2CB4D5E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90;p47">
              <a:extLst>
                <a:ext uri="{FF2B5EF4-FFF2-40B4-BE49-F238E27FC236}">
                  <a16:creationId xmlns:a16="http://schemas.microsoft.com/office/drawing/2014/main" id="{5B7580A6-CEAB-4FDE-8F8B-DF2DF552A555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1;p47">
              <a:extLst>
                <a:ext uri="{FF2B5EF4-FFF2-40B4-BE49-F238E27FC236}">
                  <a16:creationId xmlns:a16="http://schemas.microsoft.com/office/drawing/2014/main" id="{B690C440-3058-41CF-AE3A-2980FCB1804C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892;p47">
              <a:extLst>
                <a:ext uri="{FF2B5EF4-FFF2-40B4-BE49-F238E27FC236}">
                  <a16:creationId xmlns:a16="http://schemas.microsoft.com/office/drawing/2014/main" id="{C7D36CF9-CE68-4905-A7FD-90698A009F16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893;p47">
              <a:extLst>
                <a:ext uri="{FF2B5EF4-FFF2-40B4-BE49-F238E27FC236}">
                  <a16:creationId xmlns:a16="http://schemas.microsoft.com/office/drawing/2014/main" id="{1BD45DFD-DF3B-46D6-AD18-9D44EAFABFE0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94;p47">
              <a:extLst>
                <a:ext uri="{FF2B5EF4-FFF2-40B4-BE49-F238E27FC236}">
                  <a16:creationId xmlns:a16="http://schemas.microsoft.com/office/drawing/2014/main" id="{9BF5A341-4C1D-4E73-B875-6CC6678E4E96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95;p47">
              <a:extLst>
                <a:ext uri="{FF2B5EF4-FFF2-40B4-BE49-F238E27FC236}">
                  <a16:creationId xmlns:a16="http://schemas.microsoft.com/office/drawing/2014/main" id="{3AF36FAA-9AB0-408C-8520-B42C3EBD29FA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6;p47">
              <a:extLst>
                <a:ext uri="{FF2B5EF4-FFF2-40B4-BE49-F238E27FC236}">
                  <a16:creationId xmlns:a16="http://schemas.microsoft.com/office/drawing/2014/main" id="{A44B62F6-7592-4AE6-AEC0-A605FB203363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897;p47">
              <a:extLst>
                <a:ext uri="{FF2B5EF4-FFF2-40B4-BE49-F238E27FC236}">
                  <a16:creationId xmlns:a16="http://schemas.microsoft.com/office/drawing/2014/main" id="{E63E2105-6CD7-4D2C-9200-55D7560FF379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898;p47">
              <a:extLst>
                <a:ext uri="{FF2B5EF4-FFF2-40B4-BE49-F238E27FC236}">
                  <a16:creationId xmlns:a16="http://schemas.microsoft.com/office/drawing/2014/main" id="{5A6D2190-ECB0-4FBA-9A00-A3CAC96269FD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899;p47">
              <a:extLst>
                <a:ext uri="{FF2B5EF4-FFF2-40B4-BE49-F238E27FC236}">
                  <a16:creationId xmlns:a16="http://schemas.microsoft.com/office/drawing/2014/main" id="{E11B7BC0-1493-4469-B602-40D1963D5AA7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900;p47">
              <a:extLst>
                <a:ext uri="{FF2B5EF4-FFF2-40B4-BE49-F238E27FC236}">
                  <a16:creationId xmlns:a16="http://schemas.microsoft.com/office/drawing/2014/main" id="{F7F8D6C2-7B74-4A16-81F3-DCE0BF941E29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901;p47">
              <a:extLst>
                <a:ext uri="{FF2B5EF4-FFF2-40B4-BE49-F238E27FC236}">
                  <a16:creationId xmlns:a16="http://schemas.microsoft.com/office/drawing/2014/main" id="{191947D3-4077-4311-9C3E-57EA2357ED56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902;p47">
              <a:extLst>
                <a:ext uri="{FF2B5EF4-FFF2-40B4-BE49-F238E27FC236}">
                  <a16:creationId xmlns:a16="http://schemas.microsoft.com/office/drawing/2014/main" id="{82293F14-F6FF-4B9B-98DB-3174281E714A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03;p47">
              <a:extLst>
                <a:ext uri="{FF2B5EF4-FFF2-40B4-BE49-F238E27FC236}">
                  <a16:creationId xmlns:a16="http://schemas.microsoft.com/office/drawing/2014/main" id="{B0445F25-959C-43D1-8207-FE6F33B0BA39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904;p47">
              <a:extLst>
                <a:ext uri="{FF2B5EF4-FFF2-40B4-BE49-F238E27FC236}">
                  <a16:creationId xmlns:a16="http://schemas.microsoft.com/office/drawing/2014/main" id="{CD328A8E-27A1-4A90-B7B9-5435AFF6B587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905;p47">
              <a:extLst>
                <a:ext uri="{FF2B5EF4-FFF2-40B4-BE49-F238E27FC236}">
                  <a16:creationId xmlns:a16="http://schemas.microsoft.com/office/drawing/2014/main" id="{7ADFB0D2-8DD4-4D71-B42E-77B4F5CFC676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906;p47">
              <a:extLst>
                <a:ext uri="{FF2B5EF4-FFF2-40B4-BE49-F238E27FC236}">
                  <a16:creationId xmlns:a16="http://schemas.microsoft.com/office/drawing/2014/main" id="{A5C3432E-EB87-4D90-A826-2E92B17C1C9E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907;p47">
              <a:extLst>
                <a:ext uri="{FF2B5EF4-FFF2-40B4-BE49-F238E27FC236}">
                  <a16:creationId xmlns:a16="http://schemas.microsoft.com/office/drawing/2014/main" id="{A0D01856-E232-4F67-9F7A-03C0E0AC96A0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908;p47">
              <a:extLst>
                <a:ext uri="{FF2B5EF4-FFF2-40B4-BE49-F238E27FC236}">
                  <a16:creationId xmlns:a16="http://schemas.microsoft.com/office/drawing/2014/main" id="{81169659-95F4-40B6-8D3E-53EEFA2F9522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909;p47">
              <a:extLst>
                <a:ext uri="{FF2B5EF4-FFF2-40B4-BE49-F238E27FC236}">
                  <a16:creationId xmlns:a16="http://schemas.microsoft.com/office/drawing/2014/main" id="{908529C0-04B3-4F6B-B64F-4EFD6305A911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10;p47">
              <a:extLst>
                <a:ext uri="{FF2B5EF4-FFF2-40B4-BE49-F238E27FC236}">
                  <a16:creationId xmlns:a16="http://schemas.microsoft.com/office/drawing/2014/main" id="{B4BCACA0-2D6A-4C2F-AA78-5FF6B8A981DA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911;p47">
              <a:extLst>
                <a:ext uri="{FF2B5EF4-FFF2-40B4-BE49-F238E27FC236}">
                  <a16:creationId xmlns:a16="http://schemas.microsoft.com/office/drawing/2014/main" id="{B1C8E717-9F1A-4CE0-91D6-97F2E41E2144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912;p47">
              <a:extLst>
                <a:ext uri="{FF2B5EF4-FFF2-40B4-BE49-F238E27FC236}">
                  <a16:creationId xmlns:a16="http://schemas.microsoft.com/office/drawing/2014/main" id="{2FEA3D8F-FA38-4954-87C7-BF2845FB2D6B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913;p47">
              <a:extLst>
                <a:ext uri="{FF2B5EF4-FFF2-40B4-BE49-F238E27FC236}">
                  <a16:creationId xmlns:a16="http://schemas.microsoft.com/office/drawing/2014/main" id="{E5AE694F-190E-4BF2-ABDD-807BF9314005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914;p47">
              <a:extLst>
                <a:ext uri="{FF2B5EF4-FFF2-40B4-BE49-F238E27FC236}">
                  <a16:creationId xmlns:a16="http://schemas.microsoft.com/office/drawing/2014/main" id="{CA2CCD1F-F748-4D84-8057-675FC699B1E6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915;p47">
              <a:extLst>
                <a:ext uri="{FF2B5EF4-FFF2-40B4-BE49-F238E27FC236}">
                  <a16:creationId xmlns:a16="http://schemas.microsoft.com/office/drawing/2014/main" id="{0598468E-A621-4890-B9D5-C1092C0E899A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916;p47">
              <a:extLst>
                <a:ext uri="{FF2B5EF4-FFF2-40B4-BE49-F238E27FC236}">
                  <a16:creationId xmlns:a16="http://schemas.microsoft.com/office/drawing/2014/main" id="{A76F8854-ED19-4EF8-BC4B-30C490DB089B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917;p47">
              <a:extLst>
                <a:ext uri="{FF2B5EF4-FFF2-40B4-BE49-F238E27FC236}">
                  <a16:creationId xmlns:a16="http://schemas.microsoft.com/office/drawing/2014/main" id="{DBC91560-C3D3-4034-8650-B0663B91057B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918;p47">
              <a:extLst>
                <a:ext uri="{FF2B5EF4-FFF2-40B4-BE49-F238E27FC236}">
                  <a16:creationId xmlns:a16="http://schemas.microsoft.com/office/drawing/2014/main" id="{9FD041BC-2BEF-422F-9282-1AAC1757EF55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919;p47">
              <a:extLst>
                <a:ext uri="{FF2B5EF4-FFF2-40B4-BE49-F238E27FC236}">
                  <a16:creationId xmlns:a16="http://schemas.microsoft.com/office/drawing/2014/main" id="{FD5655C6-9EDA-4F49-9138-AEC2BA50BCB3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920;p47">
              <a:extLst>
                <a:ext uri="{FF2B5EF4-FFF2-40B4-BE49-F238E27FC236}">
                  <a16:creationId xmlns:a16="http://schemas.microsoft.com/office/drawing/2014/main" id="{0B4DB6C7-9B18-4753-9805-503A22A266B6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921;p47">
              <a:extLst>
                <a:ext uri="{FF2B5EF4-FFF2-40B4-BE49-F238E27FC236}">
                  <a16:creationId xmlns:a16="http://schemas.microsoft.com/office/drawing/2014/main" id="{8A62720D-215E-472F-8B17-B9F02A67AD8C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922;p47">
              <a:extLst>
                <a:ext uri="{FF2B5EF4-FFF2-40B4-BE49-F238E27FC236}">
                  <a16:creationId xmlns:a16="http://schemas.microsoft.com/office/drawing/2014/main" id="{5F465910-9E1F-4DA3-AE79-CFD6E9ABBAFA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923;p47">
              <a:extLst>
                <a:ext uri="{FF2B5EF4-FFF2-40B4-BE49-F238E27FC236}">
                  <a16:creationId xmlns:a16="http://schemas.microsoft.com/office/drawing/2014/main" id="{1B51C74E-2159-4B85-A20A-533A2E1A141C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924;p47">
              <a:extLst>
                <a:ext uri="{FF2B5EF4-FFF2-40B4-BE49-F238E27FC236}">
                  <a16:creationId xmlns:a16="http://schemas.microsoft.com/office/drawing/2014/main" id="{B0D0452B-2B77-4D63-BF7E-C4DE70B93B2D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925;p47">
              <a:extLst>
                <a:ext uri="{FF2B5EF4-FFF2-40B4-BE49-F238E27FC236}">
                  <a16:creationId xmlns:a16="http://schemas.microsoft.com/office/drawing/2014/main" id="{EB4695B6-D6DE-4E48-B333-F550A2FBCB8E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926;p47">
              <a:extLst>
                <a:ext uri="{FF2B5EF4-FFF2-40B4-BE49-F238E27FC236}">
                  <a16:creationId xmlns:a16="http://schemas.microsoft.com/office/drawing/2014/main" id="{996B1B05-701F-4998-A864-9ADFB460EF23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927;p47">
              <a:extLst>
                <a:ext uri="{FF2B5EF4-FFF2-40B4-BE49-F238E27FC236}">
                  <a16:creationId xmlns:a16="http://schemas.microsoft.com/office/drawing/2014/main" id="{0C51CEBA-4131-4223-BFF6-04671EE4A8AE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928;p47">
              <a:extLst>
                <a:ext uri="{FF2B5EF4-FFF2-40B4-BE49-F238E27FC236}">
                  <a16:creationId xmlns:a16="http://schemas.microsoft.com/office/drawing/2014/main" id="{573CC0F2-88C3-4281-BDD1-F7E5F1400E58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929;p47">
              <a:extLst>
                <a:ext uri="{FF2B5EF4-FFF2-40B4-BE49-F238E27FC236}">
                  <a16:creationId xmlns:a16="http://schemas.microsoft.com/office/drawing/2014/main" id="{0F089AC5-FAA5-45F9-BEFE-C5173B4F0ED3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930;p47">
              <a:extLst>
                <a:ext uri="{FF2B5EF4-FFF2-40B4-BE49-F238E27FC236}">
                  <a16:creationId xmlns:a16="http://schemas.microsoft.com/office/drawing/2014/main" id="{C5F35FF0-00BA-4BAC-B1F3-48016624E5C0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31;p47">
              <a:extLst>
                <a:ext uri="{FF2B5EF4-FFF2-40B4-BE49-F238E27FC236}">
                  <a16:creationId xmlns:a16="http://schemas.microsoft.com/office/drawing/2014/main" id="{8B26AB17-3872-4728-AD2D-65640544E5A7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932;p47">
              <a:extLst>
                <a:ext uri="{FF2B5EF4-FFF2-40B4-BE49-F238E27FC236}">
                  <a16:creationId xmlns:a16="http://schemas.microsoft.com/office/drawing/2014/main" id="{B8044D07-2FD8-4AA5-8CDE-428B9D16B70E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933;p47">
              <a:extLst>
                <a:ext uri="{FF2B5EF4-FFF2-40B4-BE49-F238E27FC236}">
                  <a16:creationId xmlns:a16="http://schemas.microsoft.com/office/drawing/2014/main" id="{511A1266-DEB3-4981-BAB9-0A541B3616EA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934;p47">
              <a:extLst>
                <a:ext uri="{FF2B5EF4-FFF2-40B4-BE49-F238E27FC236}">
                  <a16:creationId xmlns:a16="http://schemas.microsoft.com/office/drawing/2014/main" id="{AF212819-228D-4C5B-8DF3-854D3622EDFA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935;p47">
              <a:extLst>
                <a:ext uri="{FF2B5EF4-FFF2-40B4-BE49-F238E27FC236}">
                  <a16:creationId xmlns:a16="http://schemas.microsoft.com/office/drawing/2014/main" id="{0A15B382-9184-473A-947C-73198E167C68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936;p47">
              <a:extLst>
                <a:ext uri="{FF2B5EF4-FFF2-40B4-BE49-F238E27FC236}">
                  <a16:creationId xmlns:a16="http://schemas.microsoft.com/office/drawing/2014/main" id="{890C1D3C-6951-4B0B-98CF-2D70A3A1C2A2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937;p47">
              <a:extLst>
                <a:ext uri="{FF2B5EF4-FFF2-40B4-BE49-F238E27FC236}">
                  <a16:creationId xmlns:a16="http://schemas.microsoft.com/office/drawing/2014/main" id="{77290258-0C1A-455E-8A3C-1EF1FC327F6E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938;p47">
              <a:extLst>
                <a:ext uri="{FF2B5EF4-FFF2-40B4-BE49-F238E27FC236}">
                  <a16:creationId xmlns:a16="http://schemas.microsoft.com/office/drawing/2014/main" id="{B500C7BE-BBBE-488B-B23B-78C00F5D853D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939;p47">
              <a:extLst>
                <a:ext uri="{FF2B5EF4-FFF2-40B4-BE49-F238E27FC236}">
                  <a16:creationId xmlns:a16="http://schemas.microsoft.com/office/drawing/2014/main" id="{DF2CEE13-0C0B-43DD-B3B5-9408761FF02B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940;p47">
              <a:extLst>
                <a:ext uri="{FF2B5EF4-FFF2-40B4-BE49-F238E27FC236}">
                  <a16:creationId xmlns:a16="http://schemas.microsoft.com/office/drawing/2014/main" id="{2144B301-2290-4CA9-8812-5EE4C8ADBFC8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941;p47">
              <a:extLst>
                <a:ext uri="{FF2B5EF4-FFF2-40B4-BE49-F238E27FC236}">
                  <a16:creationId xmlns:a16="http://schemas.microsoft.com/office/drawing/2014/main" id="{75CCFF34-EF45-4D33-B99C-EADDB6861FB6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942;p47">
              <a:extLst>
                <a:ext uri="{FF2B5EF4-FFF2-40B4-BE49-F238E27FC236}">
                  <a16:creationId xmlns:a16="http://schemas.microsoft.com/office/drawing/2014/main" id="{6F0CE5D9-9E96-4388-8F68-34E5C03DC75E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943;p47">
              <a:extLst>
                <a:ext uri="{FF2B5EF4-FFF2-40B4-BE49-F238E27FC236}">
                  <a16:creationId xmlns:a16="http://schemas.microsoft.com/office/drawing/2014/main" id="{7F5D63F6-A650-4CDA-8231-AF9A28225E0B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944;p47">
              <a:extLst>
                <a:ext uri="{FF2B5EF4-FFF2-40B4-BE49-F238E27FC236}">
                  <a16:creationId xmlns:a16="http://schemas.microsoft.com/office/drawing/2014/main" id="{6250237F-28F4-4B6E-A83D-B2B3230E5625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945;p47">
              <a:extLst>
                <a:ext uri="{FF2B5EF4-FFF2-40B4-BE49-F238E27FC236}">
                  <a16:creationId xmlns:a16="http://schemas.microsoft.com/office/drawing/2014/main" id="{B08B2D1D-9DCA-4AD2-9DA5-909B6DB777E3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946;p47">
              <a:extLst>
                <a:ext uri="{FF2B5EF4-FFF2-40B4-BE49-F238E27FC236}">
                  <a16:creationId xmlns:a16="http://schemas.microsoft.com/office/drawing/2014/main" id="{41344726-BBFA-4F4F-B26F-5D9A48FA5136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947;p47">
              <a:extLst>
                <a:ext uri="{FF2B5EF4-FFF2-40B4-BE49-F238E27FC236}">
                  <a16:creationId xmlns:a16="http://schemas.microsoft.com/office/drawing/2014/main" id="{CBACED0A-CEBC-4299-818A-9A02C6493FFE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948;p47">
              <a:extLst>
                <a:ext uri="{FF2B5EF4-FFF2-40B4-BE49-F238E27FC236}">
                  <a16:creationId xmlns:a16="http://schemas.microsoft.com/office/drawing/2014/main" id="{6E6AA9F0-F652-4956-9A81-D119EA53E1FE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949;p47">
              <a:extLst>
                <a:ext uri="{FF2B5EF4-FFF2-40B4-BE49-F238E27FC236}">
                  <a16:creationId xmlns:a16="http://schemas.microsoft.com/office/drawing/2014/main" id="{E393A87C-ABC1-4984-91F1-0C47F1A1A50F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950;p47">
              <a:extLst>
                <a:ext uri="{FF2B5EF4-FFF2-40B4-BE49-F238E27FC236}">
                  <a16:creationId xmlns:a16="http://schemas.microsoft.com/office/drawing/2014/main" id="{85A336A1-5F87-4F61-B1D4-98F3CAC1C969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951;p47">
              <a:extLst>
                <a:ext uri="{FF2B5EF4-FFF2-40B4-BE49-F238E27FC236}">
                  <a16:creationId xmlns:a16="http://schemas.microsoft.com/office/drawing/2014/main" id="{7860B048-C6BB-4D15-9B92-2F44DB177F4A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952;p47">
              <a:extLst>
                <a:ext uri="{FF2B5EF4-FFF2-40B4-BE49-F238E27FC236}">
                  <a16:creationId xmlns:a16="http://schemas.microsoft.com/office/drawing/2014/main" id="{30173ED3-767C-4028-8A53-CB7D889D8684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953;p47">
              <a:extLst>
                <a:ext uri="{FF2B5EF4-FFF2-40B4-BE49-F238E27FC236}">
                  <a16:creationId xmlns:a16="http://schemas.microsoft.com/office/drawing/2014/main" id="{FE81DD5A-9115-43D5-AE12-BA32D3C1826A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954;p47">
              <a:extLst>
                <a:ext uri="{FF2B5EF4-FFF2-40B4-BE49-F238E27FC236}">
                  <a16:creationId xmlns:a16="http://schemas.microsoft.com/office/drawing/2014/main" id="{C4575DED-7DA4-49C7-9376-E1D624710E51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955;p47">
              <a:extLst>
                <a:ext uri="{FF2B5EF4-FFF2-40B4-BE49-F238E27FC236}">
                  <a16:creationId xmlns:a16="http://schemas.microsoft.com/office/drawing/2014/main" id="{305EF0F7-1D60-497C-AD51-42CCBBC44E79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956;p47">
              <a:extLst>
                <a:ext uri="{FF2B5EF4-FFF2-40B4-BE49-F238E27FC236}">
                  <a16:creationId xmlns:a16="http://schemas.microsoft.com/office/drawing/2014/main" id="{C8AD934B-4CD6-46A3-9B12-60341BEFF5FB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957;p47">
              <a:extLst>
                <a:ext uri="{FF2B5EF4-FFF2-40B4-BE49-F238E27FC236}">
                  <a16:creationId xmlns:a16="http://schemas.microsoft.com/office/drawing/2014/main" id="{3CFA05E2-3DB0-4742-B382-1A1A0E5C477C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958;p47">
              <a:extLst>
                <a:ext uri="{FF2B5EF4-FFF2-40B4-BE49-F238E27FC236}">
                  <a16:creationId xmlns:a16="http://schemas.microsoft.com/office/drawing/2014/main" id="{99BF7DEF-0D7F-4BFD-BD75-AC0431CA7F59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959;p47">
              <a:extLst>
                <a:ext uri="{FF2B5EF4-FFF2-40B4-BE49-F238E27FC236}">
                  <a16:creationId xmlns:a16="http://schemas.microsoft.com/office/drawing/2014/main" id="{1F2B1CFC-FB0B-4BAA-BA4F-1C460DF2976F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960;p47">
              <a:extLst>
                <a:ext uri="{FF2B5EF4-FFF2-40B4-BE49-F238E27FC236}">
                  <a16:creationId xmlns:a16="http://schemas.microsoft.com/office/drawing/2014/main" id="{6CC8D392-B3E8-4DF0-9D33-687A2421A15B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961;p47">
              <a:extLst>
                <a:ext uri="{FF2B5EF4-FFF2-40B4-BE49-F238E27FC236}">
                  <a16:creationId xmlns:a16="http://schemas.microsoft.com/office/drawing/2014/main" id="{6FB01B27-F769-4CE6-B7AE-79AC7A9FBCFF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962;p47">
              <a:extLst>
                <a:ext uri="{FF2B5EF4-FFF2-40B4-BE49-F238E27FC236}">
                  <a16:creationId xmlns:a16="http://schemas.microsoft.com/office/drawing/2014/main" id="{C83CA7D3-4D5C-436A-BA59-636C478CB993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963;p47">
              <a:extLst>
                <a:ext uri="{FF2B5EF4-FFF2-40B4-BE49-F238E27FC236}">
                  <a16:creationId xmlns:a16="http://schemas.microsoft.com/office/drawing/2014/main" id="{4CB6103B-3D40-4B84-8CBD-3888F10CF396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964;p47">
              <a:extLst>
                <a:ext uri="{FF2B5EF4-FFF2-40B4-BE49-F238E27FC236}">
                  <a16:creationId xmlns:a16="http://schemas.microsoft.com/office/drawing/2014/main" id="{C5A6A2ED-F72C-49F3-B7C4-534A4B50C63C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965;p47">
              <a:extLst>
                <a:ext uri="{FF2B5EF4-FFF2-40B4-BE49-F238E27FC236}">
                  <a16:creationId xmlns:a16="http://schemas.microsoft.com/office/drawing/2014/main" id="{E19D22BD-B594-412D-B232-166E8776F853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966;p47">
              <a:extLst>
                <a:ext uri="{FF2B5EF4-FFF2-40B4-BE49-F238E27FC236}">
                  <a16:creationId xmlns:a16="http://schemas.microsoft.com/office/drawing/2014/main" id="{C8FFB49D-B925-47C9-A7AB-FEDA21EFD836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967;p47">
              <a:extLst>
                <a:ext uri="{FF2B5EF4-FFF2-40B4-BE49-F238E27FC236}">
                  <a16:creationId xmlns:a16="http://schemas.microsoft.com/office/drawing/2014/main" id="{873E20E0-6C63-411C-B8F5-59F1D7A7B7A2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968;p47">
              <a:extLst>
                <a:ext uri="{FF2B5EF4-FFF2-40B4-BE49-F238E27FC236}">
                  <a16:creationId xmlns:a16="http://schemas.microsoft.com/office/drawing/2014/main" id="{67DD142C-5C94-41B6-A933-D0BE67C6D7FB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969;p47">
              <a:extLst>
                <a:ext uri="{FF2B5EF4-FFF2-40B4-BE49-F238E27FC236}">
                  <a16:creationId xmlns:a16="http://schemas.microsoft.com/office/drawing/2014/main" id="{A31BA763-0F71-4177-BFCE-3634DFCDAE86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970;p47">
              <a:extLst>
                <a:ext uri="{FF2B5EF4-FFF2-40B4-BE49-F238E27FC236}">
                  <a16:creationId xmlns:a16="http://schemas.microsoft.com/office/drawing/2014/main" id="{F3C136B2-192A-488C-B4E7-7A14108CB83A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971;p47">
              <a:extLst>
                <a:ext uri="{FF2B5EF4-FFF2-40B4-BE49-F238E27FC236}">
                  <a16:creationId xmlns:a16="http://schemas.microsoft.com/office/drawing/2014/main" id="{8ED995D1-79C9-44E9-A02A-AE6C1817FF71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972;p47">
              <a:extLst>
                <a:ext uri="{FF2B5EF4-FFF2-40B4-BE49-F238E27FC236}">
                  <a16:creationId xmlns:a16="http://schemas.microsoft.com/office/drawing/2014/main" id="{B5D33938-A374-46C6-987E-D48FB9A27DB9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973;p47">
              <a:extLst>
                <a:ext uri="{FF2B5EF4-FFF2-40B4-BE49-F238E27FC236}">
                  <a16:creationId xmlns:a16="http://schemas.microsoft.com/office/drawing/2014/main" id="{5E4E6132-1287-48A2-808A-302236CBC48E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974;p47">
              <a:extLst>
                <a:ext uri="{FF2B5EF4-FFF2-40B4-BE49-F238E27FC236}">
                  <a16:creationId xmlns:a16="http://schemas.microsoft.com/office/drawing/2014/main" id="{E4B866D6-651E-4E90-A269-40A68AA4B4F2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975;p47">
              <a:extLst>
                <a:ext uri="{FF2B5EF4-FFF2-40B4-BE49-F238E27FC236}">
                  <a16:creationId xmlns:a16="http://schemas.microsoft.com/office/drawing/2014/main" id="{ED29DC3E-488E-4181-A9CE-42204D9A177D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976;p47">
              <a:extLst>
                <a:ext uri="{FF2B5EF4-FFF2-40B4-BE49-F238E27FC236}">
                  <a16:creationId xmlns:a16="http://schemas.microsoft.com/office/drawing/2014/main" id="{D56720AF-D558-439F-8D8F-3F3A4505B386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977;p47">
              <a:extLst>
                <a:ext uri="{FF2B5EF4-FFF2-40B4-BE49-F238E27FC236}">
                  <a16:creationId xmlns:a16="http://schemas.microsoft.com/office/drawing/2014/main" id="{BE52E3A9-DCA8-4A58-AAF8-001A8C0AFCAA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978;p47">
              <a:extLst>
                <a:ext uri="{FF2B5EF4-FFF2-40B4-BE49-F238E27FC236}">
                  <a16:creationId xmlns:a16="http://schemas.microsoft.com/office/drawing/2014/main" id="{4F144059-2CB6-48C0-9090-5D129A909A91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979;p47">
              <a:extLst>
                <a:ext uri="{FF2B5EF4-FFF2-40B4-BE49-F238E27FC236}">
                  <a16:creationId xmlns:a16="http://schemas.microsoft.com/office/drawing/2014/main" id="{1E3BEF05-C9EB-4E4E-AC03-0CA7E2A49E3E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980;p47">
              <a:extLst>
                <a:ext uri="{FF2B5EF4-FFF2-40B4-BE49-F238E27FC236}">
                  <a16:creationId xmlns:a16="http://schemas.microsoft.com/office/drawing/2014/main" id="{14D6E584-B4F4-4A2F-AA14-603BEF46524D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981;p47">
              <a:extLst>
                <a:ext uri="{FF2B5EF4-FFF2-40B4-BE49-F238E27FC236}">
                  <a16:creationId xmlns:a16="http://schemas.microsoft.com/office/drawing/2014/main" id="{7A3402CA-62C4-4023-A033-EC73942D2078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982;p47">
              <a:extLst>
                <a:ext uri="{FF2B5EF4-FFF2-40B4-BE49-F238E27FC236}">
                  <a16:creationId xmlns:a16="http://schemas.microsoft.com/office/drawing/2014/main" id="{6A01E7CE-8885-431C-B53F-F481FB5DC5E0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983;p47">
              <a:extLst>
                <a:ext uri="{FF2B5EF4-FFF2-40B4-BE49-F238E27FC236}">
                  <a16:creationId xmlns:a16="http://schemas.microsoft.com/office/drawing/2014/main" id="{66A8E25C-7AF9-40BA-B6F0-FAF701E4D85E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984;p47">
              <a:extLst>
                <a:ext uri="{FF2B5EF4-FFF2-40B4-BE49-F238E27FC236}">
                  <a16:creationId xmlns:a16="http://schemas.microsoft.com/office/drawing/2014/main" id="{CCD2B2F3-45E0-4368-9A83-D8654B9BB4E1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985;p47">
              <a:extLst>
                <a:ext uri="{FF2B5EF4-FFF2-40B4-BE49-F238E27FC236}">
                  <a16:creationId xmlns:a16="http://schemas.microsoft.com/office/drawing/2014/main" id="{0758CE7F-5CAC-49B9-97AC-58533E925E5D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986;p47">
              <a:extLst>
                <a:ext uri="{FF2B5EF4-FFF2-40B4-BE49-F238E27FC236}">
                  <a16:creationId xmlns:a16="http://schemas.microsoft.com/office/drawing/2014/main" id="{87F5AFEC-455D-4B22-AFC6-995DB672B96C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987;p47">
              <a:extLst>
                <a:ext uri="{FF2B5EF4-FFF2-40B4-BE49-F238E27FC236}">
                  <a16:creationId xmlns:a16="http://schemas.microsoft.com/office/drawing/2014/main" id="{25DCA387-7593-4FAC-8412-AE212DE3A9B7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988;p47">
              <a:extLst>
                <a:ext uri="{FF2B5EF4-FFF2-40B4-BE49-F238E27FC236}">
                  <a16:creationId xmlns:a16="http://schemas.microsoft.com/office/drawing/2014/main" id="{058DE844-8665-4E78-8453-7EA971B043EF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989;p47">
              <a:extLst>
                <a:ext uri="{FF2B5EF4-FFF2-40B4-BE49-F238E27FC236}">
                  <a16:creationId xmlns:a16="http://schemas.microsoft.com/office/drawing/2014/main" id="{25FB5C78-88D9-4B73-803A-F582B16D03C7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990;p47">
              <a:extLst>
                <a:ext uri="{FF2B5EF4-FFF2-40B4-BE49-F238E27FC236}">
                  <a16:creationId xmlns:a16="http://schemas.microsoft.com/office/drawing/2014/main" id="{13FFA3C7-7EA6-4F68-848A-5A0844097895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991;p47">
              <a:extLst>
                <a:ext uri="{FF2B5EF4-FFF2-40B4-BE49-F238E27FC236}">
                  <a16:creationId xmlns:a16="http://schemas.microsoft.com/office/drawing/2014/main" id="{090712A9-354B-4D0B-A30F-740263E2D1A9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992;p47">
              <a:extLst>
                <a:ext uri="{FF2B5EF4-FFF2-40B4-BE49-F238E27FC236}">
                  <a16:creationId xmlns:a16="http://schemas.microsoft.com/office/drawing/2014/main" id="{281C41A6-458B-4E76-AA63-A00D4C1BEA49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993;p47">
              <a:extLst>
                <a:ext uri="{FF2B5EF4-FFF2-40B4-BE49-F238E27FC236}">
                  <a16:creationId xmlns:a16="http://schemas.microsoft.com/office/drawing/2014/main" id="{E6BF952C-99B4-45AE-B300-87F22DCB21CE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994;p47">
              <a:extLst>
                <a:ext uri="{FF2B5EF4-FFF2-40B4-BE49-F238E27FC236}">
                  <a16:creationId xmlns:a16="http://schemas.microsoft.com/office/drawing/2014/main" id="{FA33CC54-DD46-4C83-AF16-2A1CFF86C4AA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995;p47">
              <a:extLst>
                <a:ext uri="{FF2B5EF4-FFF2-40B4-BE49-F238E27FC236}">
                  <a16:creationId xmlns:a16="http://schemas.microsoft.com/office/drawing/2014/main" id="{B1955BEC-1C3D-4580-A3EB-99E755C5C04E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996;p47">
              <a:extLst>
                <a:ext uri="{FF2B5EF4-FFF2-40B4-BE49-F238E27FC236}">
                  <a16:creationId xmlns:a16="http://schemas.microsoft.com/office/drawing/2014/main" id="{E1F6E12C-2EC3-4EAA-B163-D9C758A90EAC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997;p47">
              <a:extLst>
                <a:ext uri="{FF2B5EF4-FFF2-40B4-BE49-F238E27FC236}">
                  <a16:creationId xmlns:a16="http://schemas.microsoft.com/office/drawing/2014/main" id="{E1093799-A968-4695-BAAD-8C64FB07E147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998;p47">
              <a:extLst>
                <a:ext uri="{FF2B5EF4-FFF2-40B4-BE49-F238E27FC236}">
                  <a16:creationId xmlns:a16="http://schemas.microsoft.com/office/drawing/2014/main" id="{D122A94C-D195-4619-9679-D80BF5B0E833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999;p47">
              <a:extLst>
                <a:ext uri="{FF2B5EF4-FFF2-40B4-BE49-F238E27FC236}">
                  <a16:creationId xmlns:a16="http://schemas.microsoft.com/office/drawing/2014/main" id="{6D78E664-A40C-4EA5-A277-586D7B597849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000;p47">
              <a:extLst>
                <a:ext uri="{FF2B5EF4-FFF2-40B4-BE49-F238E27FC236}">
                  <a16:creationId xmlns:a16="http://schemas.microsoft.com/office/drawing/2014/main" id="{D3ED26D7-E643-4499-91EA-1F8E04009054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001;p47">
              <a:extLst>
                <a:ext uri="{FF2B5EF4-FFF2-40B4-BE49-F238E27FC236}">
                  <a16:creationId xmlns:a16="http://schemas.microsoft.com/office/drawing/2014/main" id="{F7908E41-5B86-448D-91DA-1E34A5C682F2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002;p47">
              <a:extLst>
                <a:ext uri="{FF2B5EF4-FFF2-40B4-BE49-F238E27FC236}">
                  <a16:creationId xmlns:a16="http://schemas.microsoft.com/office/drawing/2014/main" id="{1C163893-64FD-4661-A13E-79EC42E8ACEB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003;p47">
              <a:extLst>
                <a:ext uri="{FF2B5EF4-FFF2-40B4-BE49-F238E27FC236}">
                  <a16:creationId xmlns:a16="http://schemas.microsoft.com/office/drawing/2014/main" id="{1D70EBF9-9C0F-49B0-B7B1-88660596C8CD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004;p47">
              <a:extLst>
                <a:ext uri="{FF2B5EF4-FFF2-40B4-BE49-F238E27FC236}">
                  <a16:creationId xmlns:a16="http://schemas.microsoft.com/office/drawing/2014/main" id="{B69A0BF4-0EF2-4910-A299-B34FFB8BE400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005;p47">
              <a:extLst>
                <a:ext uri="{FF2B5EF4-FFF2-40B4-BE49-F238E27FC236}">
                  <a16:creationId xmlns:a16="http://schemas.microsoft.com/office/drawing/2014/main" id="{61D17A54-DD97-4555-9DAA-BC7D009672B1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006;p47">
              <a:extLst>
                <a:ext uri="{FF2B5EF4-FFF2-40B4-BE49-F238E27FC236}">
                  <a16:creationId xmlns:a16="http://schemas.microsoft.com/office/drawing/2014/main" id="{0E8C1795-1E75-42BB-BD8A-CB8C1A3596CF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007;p47">
              <a:extLst>
                <a:ext uri="{FF2B5EF4-FFF2-40B4-BE49-F238E27FC236}">
                  <a16:creationId xmlns:a16="http://schemas.microsoft.com/office/drawing/2014/main" id="{28E0F704-10AB-4A44-A29E-6C6FCB261772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008;p47">
              <a:extLst>
                <a:ext uri="{FF2B5EF4-FFF2-40B4-BE49-F238E27FC236}">
                  <a16:creationId xmlns:a16="http://schemas.microsoft.com/office/drawing/2014/main" id="{67434FD0-9ED1-4DB4-AAC3-CB6B0FC090A7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009;p47">
              <a:extLst>
                <a:ext uri="{FF2B5EF4-FFF2-40B4-BE49-F238E27FC236}">
                  <a16:creationId xmlns:a16="http://schemas.microsoft.com/office/drawing/2014/main" id="{99540A05-A8CE-4BE8-A308-DAE53CB36A44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010;p47">
              <a:extLst>
                <a:ext uri="{FF2B5EF4-FFF2-40B4-BE49-F238E27FC236}">
                  <a16:creationId xmlns:a16="http://schemas.microsoft.com/office/drawing/2014/main" id="{73CEF580-A73E-4EA1-8F05-37B3C827669F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011;p47">
              <a:extLst>
                <a:ext uri="{FF2B5EF4-FFF2-40B4-BE49-F238E27FC236}">
                  <a16:creationId xmlns:a16="http://schemas.microsoft.com/office/drawing/2014/main" id="{02A60009-F302-4A87-9798-9BBA4036FD83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012;p47">
              <a:extLst>
                <a:ext uri="{FF2B5EF4-FFF2-40B4-BE49-F238E27FC236}">
                  <a16:creationId xmlns:a16="http://schemas.microsoft.com/office/drawing/2014/main" id="{F97A3A54-FE47-4A65-A026-14025689EA20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013;p47">
              <a:extLst>
                <a:ext uri="{FF2B5EF4-FFF2-40B4-BE49-F238E27FC236}">
                  <a16:creationId xmlns:a16="http://schemas.microsoft.com/office/drawing/2014/main" id="{751CBF1F-8FE4-41FE-9B3E-CCF7F4E8CA6B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014;p47">
              <a:extLst>
                <a:ext uri="{FF2B5EF4-FFF2-40B4-BE49-F238E27FC236}">
                  <a16:creationId xmlns:a16="http://schemas.microsoft.com/office/drawing/2014/main" id="{0BE47AAC-25EF-4BCE-B66E-E79A5EF66868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015;p47">
              <a:extLst>
                <a:ext uri="{FF2B5EF4-FFF2-40B4-BE49-F238E27FC236}">
                  <a16:creationId xmlns:a16="http://schemas.microsoft.com/office/drawing/2014/main" id="{DBBF8FD6-25C2-46CD-8EBB-20A385BB54CA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016;p47">
              <a:extLst>
                <a:ext uri="{FF2B5EF4-FFF2-40B4-BE49-F238E27FC236}">
                  <a16:creationId xmlns:a16="http://schemas.microsoft.com/office/drawing/2014/main" id="{267FE9CB-EA1D-46A1-AA66-D677D13C32D1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017;p47">
              <a:extLst>
                <a:ext uri="{FF2B5EF4-FFF2-40B4-BE49-F238E27FC236}">
                  <a16:creationId xmlns:a16="http://schemas.microsoft.com/office/drawing/2014/main" id="{33B70C57-3EB2-45BA-93E7-04F80B2091C1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018;p47">
              <a:extLst>
                <a:ext uri="{FF2B5EF4-FFF2-40B4-BE49-F238E27FC236}">
                  <a16:creationId xmlns:a16="http://schemas.microsoft.com/office/drawing/2014/main" id="{DFE953A3-5BE2-4F12-BC50-0FEB28244353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019;p47">
              <a:extLst>
                <a:ext uri="{FF2B5EF4-FFF2-40B4-BE49-F238E27FC236}">
                  <a16:creationId xmlns:a16="http://schemas.microsoft.com/office/drawing/2014/main" id="{AE0EF0E5-4F13-4A82-B10D-2CC3C88909D4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020;p47">
              <a:extLst>
                <a:ext uri="{FF2B5EF4-FFF2-40B4-BE49-F238E27FC236}">
                  <a16:creationId xmlns:a16="http://schemas.microsoft.com/office/drawing/2014/main" id="{97FC850E-CD53-4832-9DA3-69172FF01A0D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021;p47">
              <a:extLst>
                <a:ext uri="{FF2B5EF4-FFF2-40B4-BE49-F238E27FC236}">
                  <a16:creationId xmlns:a16="http://schemas.microsoft.com/office/drawing/2014/main" id="{4A82C535-0A5B-46DB-AD82-B73C1F6C7951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022;p47">
              <a:extLst>
                <a:ext uri="{FF2B5EF4-FFF2-40B4-BE49-F238E27FC236}">
                  <a16:creationId xmlns:a16="http://schemas.microsoft.com/office/drawing/2014/main" id="{CB2223C3-7D08-4065-9C41-94CD822EF712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023;p47">
              <a:extLst>
                <a:ext uri="{FF2B5EF4-FFF2-40B4-BE49-F238E27FC236}">
                  <a16:creationId xmlns:a16="http://schemas.microsoft.com/office/drawing/2014/main" id="{C08769FA-C10F-447F-8654-B9E550C89419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024;p47">
              <a:extLst>
                <a:ext uri="{FF2B5EF4-FFF2-40B4-BE49-F238E27FC236}">
                  <a16:creationId xmlns:a16="http://schemas.microsoft.com/office/drawing/2014/main" id="{A6ED8609-C0C5-46D8-B436-A09425A55AEC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025;p47">
              <a:extLst>
                <a:ext uri="{FF2B5EF4-FFF2-40B4-BE49-F238E27FC236}">
                  <a16:creationId xmlns:a16="http://schemas.microsoft.com/office/drawing/2014/main" id="{51FB99EC-B919-4241-B553-25712EC1C787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026;p47">
              <a:extLst>
                <a:ext uri="{FF2B5EF4-FFF2-40B4-BE49-F238E27FC236}">
                  <a16:creationId xmlns:a16="http://schemas.microsoft.com/office/drawing/2014/main" id="{DE145EEA-5A70-4F6A-B442-F17E56335924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027;p47">
              <a:extLst>
                <a:ext uri="{FF2B5EF4-FFF2-40B4-BE49-F238E27FC236}">
                  <a16:creationId xmlns:a16="http://schemas.microsoft.com/office/drawing/2014/main" id="{F47B4B80-56B0-493D-8EE1-52134BDE776F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Google Shape;3028;p47">
              <a:extLst>
                <a:ext uri="{FF2B5EF4-FFF2-40B4-BE49-F238E27FC236}">
                  <a16:creationId xmlns:a16="http://schemas.microsoft.com/office/drawing/2014/main" id="{BDD55B28-ADE8-411D-BB50-656C8611BDD9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164" name="Google Shape;3029;p47">
                <a:extLst>
                  <a:ext uri="{FF2B5EF4-FFF2-40B4-BE49-F238E27FC236}">
                    <a16:creationId xmlns:a16="http://schemas.microsoft.com/office/drawing/2014/main" id="{07391EA6-2F03-49A5-9E3B-59635831ABA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030;p47">
                <a:extLst>
                  <a:ext uri="{FF2B5EF4-FFF2-40B4-BE49-F238E27FC236}">
                    <a16:creationId xmlns:a16="http://schemas.microsoft.com/office/drawing/2014/main" id="{0E30E199-D584-4244-A16B-B6D9D2BE323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031;p47">
                <a:extLst>
                  <a:ext uri="{FF2B5EF4-FFF2-40B4-BE49-F238E27FC236}">
                    <a16:creationId xmlns:a16="http://schemas.microsoft.com/office/drawing/2014/main" id="{49E43993-A244-4CD4-B331-BD13543CF98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032;p47">
                <a:extLst>
                  <a:ext uri="{FF2B5EF4-FFF2-40B4-BE49-F238E27FC236}">
                    <a16:creationId xmlns:a16="http://schemas.microsoft.com/office/drawing/2014/main" id="{A82BF26A-EC1B-4FC3-8837-CF6DD5C8CE3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033;p47">
                <a:extLst>
                  <a:ext uri="{FF2B5EF4-FFF2-40B4-BE49-F238E27FC236}">
                    <a16:creationId xmlns:a16="http://schemas.microsoft.com/office/drawing/2014/main" id="{9C6A92CB-7DEF-467D-AFFE-956C12E2933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3034;p47">
              <a:extLst>
                <a:ext uri="{FF2B5EF4-FFF2-40B4-BE49-F238E27FC236}">
                  <a16:creationId xmlns:a16="http://schemas.microsoft.com/office/drawing/2014/main" id="{43EEAFEC-DD77-4701-8695-776876C0401C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159" name="Google Shape;3035;p47">
                <a:extLst>
                  <a:ext uri="{FF2B5EF4-FFF2-40B4-BE49-F238E27FC236}">
                    <a16:creationId xmlns:a16="http://schemas.microsoft.com/office/drawing/2014/main" id="{3015E477-2199-4886-AB73-589F8950052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036;p47">
                <a:extLst>
                  <a:ext uri="{FF2B5EF4-FFF2-40B4-BE49-F238E27FC236}">
                    <a16:creationId xmlns:a16="http://schemas.microsoft.com/office/drawing/2014/main" id="{99A9383A-3D04-470C-B0F4-B388972115C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037;p47">
                <a:extLst>
                  <a:ext uri="{FF2B5EF4-FFF2-40B4-BE49-F238E27FC236}">
                    <a16:creationId xmlns:a16="http://schemas.microsoft.com/office/drawing/2014/main" id="{1DB7A5CD-43B6-4A9D-9655-31FBC27B3A1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038;p47">
                <a:extLst>
                  <a:ext uri="{FF2B5EF4-FFF2-40B4-BE49-F238E27FC236}">
                    <a16:creationId xmlns:a16="http://schemas.microsoft.com/office/drawing/2014/main" id="{7480E73D-46FD-4988-9A7E-945B9D3F3E9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039;p47">
                <a:extLst>
                  <a:ext uri="{FF2B5EF4-FFF2-40B4-BE49-F238E27FC236}">
                    <a16:creationId xmlns:a16="http://schemas.microsoft.com/office/drawing/2014/main" id="{01455E7D-06EE-479F-8803-434783C6182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3040;p47">
              <a:extLst>
                <a:ext uri="{FF2B5EF4-FFF2-40B4-BE49-F238E27FC236}">
                  <a16:creationId xmlns:a16="http://schemas.microsoft.com/office/drawing/2014/main" id="{95353522-94D4-4909-8592-F5A78E3E7DB0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041;p47">
              <a:extLst>
                <a:ext uri="{FF2B5EF4-FFF2-40B4-BE49-F238E27FC236}">
                  <a16:creationId xmlns:a16="http://schemas.microsoft.com/office/drawing/2014/main" id="{8D134004-7BE8-41B9-A4A4-7F0FDA7F6F1C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3042;p47">
              <a:extLst>
                <a:ext uri="{FF2B5EF4-FFF2-40B4-BE49-F238E27FC236}">
                  <a16:creationId xmlns:a16="http://schemas.microsoft.com/office/drawing/2014/main" id="{A74ABCF3-BD25-44FC-ABE0-5EB4ECB2C51C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154" name="Google Shape;3043;p47">
                <a:extLst>
                  <a:ext uri="{FF2B5EF4-FFF2-40B4-BE49-F238E27FC236}">
                    <a16:creationId xmlns:a16="http://schemas.microsoft.com/office/drawing/2014/main" id="{6FBCF7F3-AC3F-4AFE-A622-C3AFE0750FF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044;p47">
                <a:extLst>
                  <a:ext uri="{FF2B5EF4-FFF2-40B4-BE49-F238E27FC236}">
                    <a16:creationId xmlns:a16="http://schemas.microsoft.com/office/drawing/2014/main" id="{1018DF2E-6107-46F3-B727-45C53836A6B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045;p47">
                <a:extLst>
                  <a:ext uri="{FF2B5EF4-FFF2-40B4-BE49-F238E27FC236}">
                    <a16:creationId xmlns:a16="http://schemas.microsoft.com/office/drawing/2014/main" id="{6AFC905E-B4D9-4A56-B28F-2BBDC929AE9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046;p47">
                <a:extLst>
                  <a:ext uri="{FF2B5EF4-FFF2-40B4-BE49-F238E27FC236}">
                    <a16:creationId xmlns:a16="http://schemas.microsoft.com/office/drawing/2014/main" id="{B1B45BD5-EFBB-4C49-9FD1-05EEB533B44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047;p47">
                <a:extLst>
                  <a:ext uri="{FF2B5EF4-FFF2-40B4-BE49-F238E27FC236}">
                    <a16:creationId xmlns:a16="http://schemas.microsoft.com/office/drawing/2014/main" id="{3FB179FF-DF03-42D7-B164-5C619EA30D0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3048;p47">
              <a:extLst>
                <a:ext uri="{FF2B5EF4-FFF2-40B4-BE49-F238E27FC236}">
                  <a16:creationId xmlns:a16="http://schemas.microsoft.com/office/drawing/2014/main" id="{99F6318D-F687-4440-8ED2-DCE6CEF0F173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049;p47">
              <a:extLst>
                <a:ext uri="{FF2B5EF4-FFF2-40B4-BE49-F238E27FC236}">
                  <a16:creationId xmlns:a16="http://schemas.microsoft.com/office/drawing/2014/main" id="{7A9B9646-1CED-4444-B1B6-74BFBBE0EC75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43F873-D794-44ED-9C7F-121F4F6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41BCD3-7C14-48FB-B244-B75B0382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1817"/>
              </p:ext>
            </p:extLst>
          </p:nvPr>
        </p:nvGraphicFramePr>
        <p:xfrm>
          <a:off x="521489" y="1466021"/>
          <a:ext cx="5503217" cy="3331147"/>
        </p:xfrm>
        <a:graphic>
          <a:graphicData uri="http://schemas.openxmlformats.org/drawingml/2006/table">
            <a:tbl>
              <a:tblPr firstRow="1" firstCol="1" bandRow="1">
                <a:tableStyleId>{F34676D6-B537-4C13-B1E9-18D31F0DEA7C}</a:tableStyleId>
              </a:tblPr>
              <a:tblGrid>
                <a:gridCol w="712059">
                  <a:extLst>
                    <a:ext uri="{9D8B030D-6E8A-4147-A177-3AD203B41FA5}">
                      <a16:colId xmlns:a16="http://schemas.microsoft.com/office/drawing/2014/main" val="3053207874"/>
                    </a:ext>
                  </a:extLst>
                </a:gridCol>
                <a:gridCol w="2976640">
                  <a:extLst>
                    <a:ext uri="{9D8B030D-6E8A-4147-A177-3AD203B41FA5}">
                      <a16:colId xmlns:a16="http://schemas.microsoft.com/office/drawing/2014/main" val="3623620949"/>
                    </a:ext>
                  </a:extLst>
                </a:gridCol>
                <a:gridCol w="1814518">
                  <a:extLst>
                    <a:ext uri="{9D8B030D-6E8A-4147-A177-3AD203B41FA5}">
                      <a16:colId xmlns:a16="http://schemas.microsoft.com/office/drawing/2014/main" val="2838337581"/>
                    </a:ext>
                  </a:extLst>
                </a:gridCol>
              </a:tblGrid>
              <a:tr h="6588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</a:t>
                      </a:r>
                      <a:b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Implementation Procedure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329955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Identification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August last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4068821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Synopsis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1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5638126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SRS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3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58496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of ER Model and Schema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4</a:t>
                      </a:r>
                      <a:r>
                        <a:rPr lang="en-IN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2017110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and development of Database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1</a:t>
                      </a:r>
                      <a:r>
                        <a:rPr lang="en-IN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80543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eview of Database Design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4</a:t>
                      </a:r>
                      <a:r>
                        <a:rPr lang="en-IN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252815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of UI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 2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106419"/>
                  </a:ext>
                </a:extLst>
              </a:tr>
              <a:tr h="33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integration of UI and Database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 4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77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F534-B9C2-439A-A619-390D71DA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Google Shape;357;p14">
            <a:extLst>
              <a:ext uri="{FF2B5EF4-FFF2-40B4-BE49-F238E27FC236}">
                <a16:creationId xmlns:a16="http://schemas.microsoft.com/office/drawing/2014/main" id="{73033168-4EAB-4A41-936E-66521B9003D7}"/>
              </a:ext>
            </a:extLst>
          </p:cNvPr>
          <p:cNvSpPr txBox="1">
            <a:spLocks/>
          </p:cNvSpPr>
          <p:nvPr/>
        </p:nvSpPr>
        <p:spPr>
          <a:xfrm>
            <a:off x="450056" y="1995750"/>
            <a:ext cx="825246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Node.js - </a:t>
            </a:r>
            <a:r>
              <a:rPr lang="en-US" sz="1800" dirty="0">
                <a:latin typeface="Times New Roman"/>
                <a:cs typeface="Times New Roman"/>
                <a:sym typeface="Times New Roman"/>
                <a:hlinkClick r:id="rId2"/>
              </a:rPr>
              <a:t>https://nodejs.org/en/docs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Express.js - </a:t>
            </a:r>
            <a:r>
              <a:rPr lang="en-US" sz="1800" dirty="0">
                <a:latin typeface="Times New Roman"/>
                <a:cs typeface="Times New Roman"/>
                <a:sym typeface="Times New Roman"/>
                <a:hlinkClick r:id="rId3"/>
              </a:rPr>
              <a:t>https://expressjs.com/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JavaTPoint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– </a:t>
            </a:r>
            <a:r>
              <a:rPr lang="en-US" sz="1800" dirty="0">
                <a:latin typeface="Times New Roman"/>
                <a:cs typeface="Times New Roman"/>
                <a:sym typeface="Times New Roman"/>
                <a:hlinkClick r:id="rId4"/>
              </a:rPr>
              <a:t>https://javatpoint.com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MySQL - </a:t>
            </a:r>
            <a:r>
              <a:rPr lang="en-US" sz="1800" dirty="0">
                <a:latin typeface="Times New Roman"/>
                <a:cs typeface="Times New Roman"/>
                <a:sym typeface="Times New Roman"/>
                <a:hlinkClick r:id="rId5"/>
              </a:rPr>
              <a:t>https://dev.mysql.com/doc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Bootstrap Studio – </a:t>
            </a:r>
            <a:r>
              <a:rPr lang="en-US" sz="1800" dirty="0">
                <a:latin typeface="Times New Roman"/>
                <a:cs typeface="Times New Roman"/>
                <a:sym typeface="Times New Roman"/>
                <a:hlinkClick r:id="rId6"/>
              </a:rPr>
              <a:t>https://getbootstrap.com/docs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114300">
              <a:lnSpc>
                <a:spcPct val="110000"/>
              </a:lnSpc>
              <a:spcBef>
                <a:spcPts val="600"/>
              </a:spcBef>
              <a:buSzPts val="1800"/>
            </a:pP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10000"/>
              </a:lnSpc>
              <a:spcBef>
                <a:spcPts val="600"/>
              </a:spcBef>
              <a:buSzPts val="1800"/>
              <a:buFont typeface="Arial"/>
              <a:buChar char="▸"/>
            </a:pPr>
            <a:endParaRPr lang="en-US" dirty="0"/>
          </a:p>
          <a:p>
            <a:pPr marL="457200" indent="-228600">
              <a:lnSpc>
                <a:spcPct val="110000"/>
              </a:lnSpc>
              <a:spcBef>
                <a:spcPts val="600"/>
              </a:spcBef>
              <a:buSzPts val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7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531550" y="1016600"/>
            <a:ext cx="82524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8150" y="1479825"/>
            <a:ext cx="1717825" cy="171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5"/>
          <a:srcRect l="9710" t="22485" r="33220" b="1422"/>
          <a:stretch/>
        </p:blipFill>
        <p:spPr>
          <a:xfrm>
            <a:off x="839575" y="1478138"/>
            <a:ext cx="1717825" cy="171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6" name="Google Shape;396;p19"/>
          <p:cNvPicPr preferRelativeResize="0"/>
          <p:nvPr/>
        </p:nvPicPr>
        <p:blipFill rotWithShape="1">
          <a:blip r:embed="rId6"/>
          <a:srcRect l="2076" t="10885" r="-2076" b="14339"/>
          <a:stretch/>
        </p:blipFill>
        <p:spPr>
          <a:xfrm>
            <a:off x="2756543" y="1407320"/>
            <a:ext cx="1794025" cy="1788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7" name="Google Shape;397;p19"/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710" t="1" r="19407" b="21116"/>
          <a:stretch/>
        </p:blipFill>
        <p:spPr>
          <a:xfrm>
            <a:off x="6680800" y="1479825"/>
            <a:ext cx="1717825" cy="171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8" name="Google Shape;398;p19"/>
          <p:cNvSpPr txBox="1"/>
          <p:nvPr/>
        </p:nvSpPr>
        <p:spPr>
          <a:xfrm>
            <a:off x="842800" y="3445525"/>
            <a:ext cx="7555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       </a:t>
            </a: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Vinayak Mali	          Om Phatak            Shantanu Bandarkar          Omkar Ghate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614369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</a:t>
            </a:r>
            <a:r>
              <a:rPr lang="en" sz="7200" dirty="0"/>
              <a:t> YOU!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1" name="Google Shape;2623;p47">
            <a:extLst>
              <a:ext uri="{FF2B5EF4-FFF2-40B4-BE49-F238E27FC236}">
                <a16:creationId xmlns:a16="http://schemas.microsoft.com/office/drawing/2014/main" id="{052B20F0-75A1-4A18-A883-93D2A7B3ECD9}"/>
              </a:ext>
            </a:extLst>
          </p:cNvPr>
          <p:cNvGrpSpPr/>
          <p:nvPr/>
        </p:nvGrpSpPr>
        <p:grpSpPr>
          <a:xfrm>
            <a:off x="4862397" y="950908"/>
            <a:ext cx="3595803" cy="4060301"/>
            <a:chOff x="1926580" y="602477"/>
            <a:chExt cx="4456273" cy="4762466"/>
          </a:xfrm>
        </p:grpSpPr>
        <p:sp>
          <p:nvSpPr>
            <p:cNvPr id="152" name="Google Shape;2624;p47">
              <a:extLst>
                <a:ext uri="{FF2B5EF4-FFF2-40B4-BE49-F238E27FC236}">
                  <a16:creationId xmlns:a16="http://schemas.microsoft.com/office/drawing/2014/main" id="{C1B4A2C2-CEDD-4E32-AB38-F96A484FADC5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625;p47">
              <a:extLst>
                <a:ext uri="{FF2B5EF4-FFF2-40B4-BE49-F238E27FC236}">
                  <a16:creationId xmlns:a16="http://schemas.microsoft.com/office/drawing/2014/main" id="{8E00D223-DFD9-4280-BEA8-90DC36C46C51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26;p47">
              <a:extLst>
                <a:ext uri="{FF2B5EF4-FFF2-40B4-BE49-F238E27FC236}">
                  <a16:creationId xmlns:a16="http://schemas.microsoft.com/office/drawing/2014/main" id="{49C507F3-3755-4D4A-AEF1-A5CF1EA71C18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27;p47">
              <a:extLst>
                <a:ext uri="{FF2B5EF4-FFF2-40B4-BE49-F238E27FC236}">
                  <a16:creationId xmlns:a16="http://schemas.microsoft.com/office/drawing/2014/main" id="{E73AB094-C446-4DEC-980B-4708988C3BE8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28;p47">
              <a:extLst>
                <a:ext uri="{FF2B5EF4-FFF2-40B4-BE49-F238E27FC236}">
                  <a16:creationId xmlns:a16="http://schemas.microsoft.com/office/drawing/2014/main" id="{BAF9621D-05EA-4A85-972F-7A27E20D254F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29;p47">
              <a:extLst>
                <a:ext uri="{FF2B5EF4-FFF2-40B4-BE49-F238E27FC236}">
                  <a16:creationId xmlns:a16="http://schemas.microsoft.com/office/drawing/2014/main" id="{CBB19B51-0BC7-4091-A031-AAE3BC96CD00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30;p47">
              <a:extLst>
                <a:ext uri="{FF2B5EF4-FFF2-40B4-BE49-F238E27FC236}">
                  <a16:creationId xmlns:a16="http://schemas.microsoft.com/office/drawing/2014/main" id="{BC65CE57-AADE-425B-AABD-E84DD4C134FF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31;p47">
              <a:extLst>
                <a:ext uri="{FF2B5EF4-FFF2-40B4-BE49-F238E27FC236}">
                  <a16:creationId xmlns:a16="http://schemas.microsoft.com/office/drawing/2014/main" id="{1AFE59BA-698A-46D9-8826-567B80EAABAE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32;p47">
              <a:extLst>
                <a:ext uri="{FF2B5EF4-FFF2-40B4-BE49-F238E27FC236}">
                  <a16:creationId xmlns:a16="http://schemas.microsoft.com/office/drawing/2014/main" id="{75CD86BF-A75B-4D4A-B68A-7BE7200F7BCB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33;p47">
              <a:extLst>
                <a:ext uri="{FF2B5EF4-FFF2-40B4-BE49-F238E27FC236}">
                  <a16:creationId xmlns:a16="http://schemas.microsoft.com/office/drawing/2014/main" id="{47645348-6448-40D5-ABF2-15AD169D817F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34;p47">
              <a:extLst>
                <a:ext uri="{FF2B5EF4-FFF2-40B4-BE49-F238E27FC236}">
                  <a16:creationId xmlns:a16="http://schemas.microsoft.com/office/drawing/2014/main" id="{D90F7610-3E21-4155-AA71-E541E5CD99F7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35;p47">
              <a:extLst>
                <a:ext uri="{FF2B5EF4-FFF2-40B4-BE49-F238E27FC236}">
                  <a16:creationId xmlns:a16="http://schemas.microsoft.com/office/drawing/2014/main" id="{ADA10528-0FB4-4E11-AA2B-DD9E651CC4EE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36;p47">
              <a:extLst>
                <a:ext uri="{FF2B5EF4-FFF2-40B4-BE49-F238E27FC236}">
                  <a16:creationId xmlns:a16="http://schemas.microsoft.com/office/drawing/2014/main" id="{CCB5C7AB-72FC-41E3-BAE0-17A00E07E2D5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37;p47">
              <a:extLst>
                <a:ext uri="{FF2B5EF4-FFF2-40B4-BE49-F238E27FC236}">
                  <a16:creationId xmlns:a16="http://schemas.microsoft.com/office/drawing/2014/main" id="{04B0FA11-05A9-4F0A-8904-FDE963119ED7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38;p47">
              <a:extLst>
                <a:ext uri="{FF2B5EF4-FFF2-40B4-BE49-F238E27FC236}">
                  <a16:creationId xmlns:a16="http://schemas.microsoft.com/office/drawing/2014/main" id="{4BD53006-91A9-44A4-BE65-05E905E89F1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39;p47">
              <a:extLst>
                <a:ext uri="{FF2B5EF4-FFF2-40B4-BE49-F238E27FC236}">
                  <a16:creationId xmlns:a16="http://schemas.microsoft.com/office/drawing/2014/main" id="{1B9B3555-7531-46A0-A68A-A3F92F428485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40;p47">
              <a:extLst>
                <a:ext uri="{FF2B5EF4-FFF2-40B4-BE49-F238E27FC236}">
                  <a16:creationId xmlns:a16="http://schemas.microsoft.com/office/drawing/2014/main" id="{4CA8428E-D072-421C-A06F-F567E370EC7D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41;p47">
              <a:extLst>
                <a:ext uri="{FF2B5EF4-FFF2-40B4-BE49-F238E27FC236}">
                  <a16:creationId xmlns:a16="http://schemas.microsoft.com/office/drawing/2014/main" id="{65E778CB-FA0D-490C-A573-371A1F68F3B6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42;p47">
              <a:extLst>
                <a:ext uri="{FF2B5EF4-FFF2-40B4-BE49-F238E27FC236}">
                  <a16:creationId xmlns:a16="http://schemas.microsoft.com/office/drawing/2014/main" id="{E69AE57C-1274-467A-A186-BEAD0D50E0E1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43;p47">
              <a:extLst>
                <a:ext uri="{FF2B5EF4-FFF2-40B4-BE49-F238E27FC236}">
                  <a16:creationId xmlns:a16="http://schemas.microsoft.com/office/drawing/2014/main" id="{C16E4A11-84FB-4849-B27D-2E415050B70A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44;p47">
              <a:extLst>
                <a:ext uri="{FF2B5EF4-FFF2-40B4-BE49-F238E27FC236}">
                  <a16:creationId xmlns:a16="http://schemas.microsoft.com/office/drawing/2014/main" id="{6F8E961E-1FAA-4693-9916-1E9989F20C0E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45;p47">
              <a:extLst>
                <a:ext uri="{FF2B5EF4-FFF2-40B4-BE49-F238E27FC236}">
                  <a16:creationId xmlns:a16="http://schemas.microsoft.com/office/drawing/2014/main" id="{B36EE6D5-D184-4DFD-A3A0-475405222122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46;p47">
              <a:extLst>
                <a:ext uri="{FF2B5EF4-FFF2-40B4-BE49-F238E27FC236}">
                  <a16:creationId xmlns:a16="http://schemas.microsoft.com/office/drawing/2014/main" id="{4B0A59F4-B63D-4D06-BD44-C9BBEC1131C6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47;p47">
              <a:extLst>
                <a:ext uri="{FF2B5EF4-FFF2-40B4-BE49-F238E27FC236}">
                  <a16:creationId xmlns:a16="http://schemas.microsoft.com/office/drawing/2014/main" id="{A1477BA9-5CDA-4983-81E5-27F2998F6AF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48;p47">
              <a:extLst>
                <a:ext uri="{FF2B5EF4-FFF2-40B4-BE49-F238E27FC236}">
                  <a16:creationId xmlns:a16="http://schemas.microsoft.com/office/drawing/2014/main" id="{15305E2E-322A-4B72-B74A-8A818A7296BC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49;p47">
              <a:extLst>
                <a:ext uri="{FF2B5EF4-FFF2-40B4-BE49-F238E27FC236}">
                  <a16:creationId xmlns:a16="http://schemas.microsoft.com/office/drawing/2014/main" id="{C1B553A4-94D0-4FED-88D5-2FB628755C4C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50;p47">
              <a:extLst>
                <a:ext uri="{FF2B5EF4-FFF2-40B4-BE49-F238E27FC236}">
                  <a16:creationId xmlns:a16="http://schemas.microsoft.com/office/drawing/2014/main" id="{8C61D1AD-14E5-462E-93F1-495C73E770FC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51;p47">
              <a:extLst>
                <a:ext uri="{FF2B5EF4-FFF2-40B4-BE49-F238E27FC236}">
                  <a16:creationId xmlns:a16="http://schemas.microsoft.com/office/drawing/2014/main" id="{03CF4DDB-E450-4223-B7C6-0CEAE5765917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52;p47">
              <a:extLst>
                <a:ext uri="{FF2B5EF4-FFF2-40B4-BE49-F238E27FC236}">
                  <a16:creationId xmlns:a16="http://schemas.microsoft.com/office/drawing/2014/main" id="{3E630977-F3D7-489F-98F6-867C261AF831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53;p47">
              <a:extLst>
                <a:ext uri="{FF2B5EF4-FFF2-40B4-BE49-F238E27FC236}">
                  <a16:creationId xmlns:a16="http://schemas.microsoft.com/office/drawing/2014/main" id="{6208858C-9223-43E9-9CB6-BB3D26801DE1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54;p47">
              <a:extLst>
                <a:ext uri="{FF2B5EF4-FFF2-40B4-BE49-F238E27FC236}">
                  <a16:creationId xmlns:a16="http://schemas.microsoft.com/office/drawing/2014/main" id="{F653B968-1BF1-41B2-ACB8-5CD9875CD033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55;p47">
              <a:extLst>
                <a:ext uri="{FF2B5EF4-FFF2-40B4-BE49-F238E27FC236}">
                  <a16:creationId xmlns:a16="http://schemas.microsoft.com/office/drawing/2014/main" id="{9828C1EF-3F15-4F41-8A69-2CD54BBF6A21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56;p47">
              <a:extLst>
                <a:ext uri="{FF2B5EF4-FFF2-40B4-BE49-F238E27FC236}">
                  <a16:creationId xmlns:a16="http://schemas.microsoft.com/office/drawing/2014/main" id="{298F0A23-A405-49C6-A722-943F175C3DE1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57;p47">
              <a:extLst>
                <a:ext uri="{FF2B5EF4-FFF2-40B4-BE49-F238E27FC236}">
                  <a16:creationId xmlns:a16="http://schemas.microsoft.com/office/drawing/2014/main" id="{62B115C3-73FB-4DAA-9B1A-05219C4519D9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58;p47">
              <a:extLst>
                <a:ext uri="{FF2B5EF4-FFF2-40B4-BE49-F238E27FC236}">
                  <a16:creationId xmlns:a16="http://schemas.microsoft.com/office/drawing/2014/main" id="{9911D935-4737-48DE-A9DA-DD92659FE211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59;p47">
              <a:extLst>
                <a:ext uri="{FF2B5EF4-FFF2-40B4-BE49-F238E27FC236}">
                  <a16:creationId xmlns:a16="http://schemas.microsoft.com/office/drawing/2014/main" id="{9E20B6F9-3B44-44AB-A09F-261E53B4395C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60;p47">
              <a:extLst>
                <a:ext uri="{FF2B5EF4-FFF2-40B4-BE49-F238E27FC236}">
                  <a16:creationId xmlns:a16="http://schemas.microsoft.com/office/drawing/2014/main" id="{57AD0D4F-84A1-4726-BBB0-2615640DD48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61;p47">
              <a:extLst>
                <a:ext uri="{FF2B5EF4-FFF2-40B4-BE49-F238E27FC236}">
                  <a16:creationId xmlns:a16="http://schemas.microsoft.com/office/drawing/2014/main" id="{6FAD50A1-9FC0-4970-82E9-40ED8D8E5E68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62;p47">
              <a:extLst>
                <a:ext uri="{FF2B5EF4-FFF2-40B4-BE49-F238E27FC236}">
                  <a16:creationId xmlns:a16="http://schemas.microsoft.com/office/drawing/2014/main" id="{989D360D-E393-45AD-BEB9-C35945F8D6CA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63;p47">
              <a:extLst>
                <a:ext uri="{FF2B5EF4-FFF2-40B4-BE49-F238E27FC236}">
                  <a16:creationId xmlns:a16="http://schemas.microsoft.com/office/drawing/2014/main" id="{E007E34A-614A-4195-B967-21B65AE4812D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64;p47">
              <a:extLst>
                <a:ext uri="{FF2B5EF4-FFF2-40B4-BE49-F238E27FC236}">
                  <a16:creationId xmlns:a16="http://schemas.microsoft.com/office/drawing/2014/main" id="{66649902-8FB9-4F2F-94E9-BE5A62613057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65;p47">
              <a:extLst>
                <a:ext uri="{FF2B5EF4-FFF2-40B4-BE49-F238E27FC236}">
                  <a16:creationId xmlns:a16="http://schemas.microsoft.com/office/drawing/2014/main" id="{2A882396-E5EB-408F-83F2-BE9686E907E6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66;p47">
              <a:extLst>
                <a:ext uri="{FF2B5EF4-FFF2-40B4-BE49-F238E27FC236}">
                  <a16:creationId xmlns:a16="http://schemas.microsoft.com/office/drawing/2014/main" id="{16285EDC-7404-4E7C-AD92-DBDED23E01F1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67;p47">
              <a:extLst>
                <a:ext uri="{FF2B5EF4-FFF2-40B4-BE49-F238E27FC236}">
                  <a16:creationId xmlns:a16="http://schemas.microsoft.com/office/drawing/2014/main" id="{CEE6EE2F-355B-4DF6-AB49-C4E9DBE658AA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68;p47">
              <a:extLst>
                <a:ext uri="{FF2B5EF4-FFF2-40B4-BE49-F238E27FC236}">
                  <a16:creationId xmlns:a16="http://schemas.microsoft.com/office/drawing/2014/main" id="{8A0AA08A-F744-4902-8F62-D8A9B48890BF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69;p47">
              <a:extLst>
                <a:ext uri="{FF2B5EF4-FFF2-40B4-BE49-F238E27FC236}">
                  <a16:creationId xmlns:a16="http://schemas.microsoft.com/office/drawing/2014/main" id="{3835F4EA-72D1-46FB-8290-EB02585BC6D8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70;p47">
              <a:extLst>
                <a:ext uri="{FF2B5EF4-FFF2-40B4-BE49-F238E27FC236}">
                  <a16:creationId xmlns:a16="http://schemas.microsoft.com/office/drawing/2014/main" id="{5D9278DC-1FFE-4308-8F82-B5C6F7C1DF78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71;p47">
              <a:extLst>
                <a:ext uri="{FF2B5EF4-FFF2-40B4-BE49-F238E27FC236}">
                  <a16:creationId xmlns:a16="http://schemas.microsoft.com/office/drawing/2014/main" id="{0B092DFA-2497-4F56-895B-0EAA7FBAA48D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72;p47">
              <a:extLst>
                <a:ext uri="{FF2B5EF4-FFF2-40B4-BE49-F238E27FC236}">
                  <a16:creationId xmlns:a16="http://schemas.microsoft.com/office/drawing/2014/main" id="{448A3E98-B564-422B-8B40-54BD65A8523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73;p47">
              <a:extLst>
                <a:ext uri="{FF2B5EF4-FFF2-40B4-BE49-F238E27FC236}">
                  <a16:creationId xmlns:a16="http://schemas.microsoft.com/office/drawing/2014/main" id="{20AF34F0-CA3B-4BF4-940D-FA472C74B146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74;p47">
              <a:extLst>
                <a:ext uri="{FF2B5EF4-FFF2-40B4-BE49-F238E27FC236}">
                  <a16:creationId xmlns:a16="http://schemas.microsoft.com/office/drawing/2014/main" id="{E364EE5E-F04F-4AE7-9AAC-C2DBBB95D568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75;p47">
              <a:extLst>
                <a:ext uri="{FF2B5EF4-FFF2-40B4-BE49-F238E27FC236}">
                  <a16:creationId xmlns:a16="http://schemas.microsoft.com/office/drawing/2014/main" id="{5FA61B87-6BD9-4D42-9164-DE4DCA74F041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76;p47">
              <a:extLst>
                <a:ext uri="{FF2B5EF4-FFF2-40B4-BE49-F238E27FC236}">
                  <a16:creationId xmlns:a16="http://schemas.microsoft.com/office/drawing/2014/main" id="{2A265481-2103-45C1-BF6B-3B56B5549D4A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77;p47">
              <a:extLst>
                <a:ext uri="{FF2B5EF4-FFF2-40B4-BE49-F238E27FC236}">
                  <a16:creationId xmlns:a16="http://schemas.microsoft.com/office/drawing/2014/main" id="{A31F0DF4-8700-4A34-9CA0-51FFA6E2B210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78;p47">
              <a:extLst>
                <a:ext uri="{FF2B5EF4-FFF2-40B4-BE49-F238E27FC236}">
                  <a16:creationId xmlns:a16="http://schemas.microsoft.com/office/drawing/2014/main" id="{64AFDE6B-F14F-46BB-9274-7DAACD740D64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79;p47">
              <a:extLst>
                <a:ext uri="{FF2B5EF4-FFF2-40B4-BE49-F238E27FC236}">
                  <a16:creationId xmlns:a16="http://schemas.microsoft.com/office/drawing/2014/main" id="{CF71A8DD-EBF8-430C-BEB6-02919D4B8025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80;p47">
              <a:extLst>
                <a:ext uri="{FF2B5EF4-FFF2-40B4-BE49-F238E27FC236}">
                  <a16:creationId xmlns:a16="http://schemas.microsoft.com/office/drawing/2014/main" id="{FA3A0D98-1B40-419B-B6DA-81A6E69B3448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81;p47">
              <a:extLst>
                <a:ext uri="{FF2B5EF4-FFF2-40B4-BE49-F238E27FC236}">
                  <a16:creationId xmlns:a16="http://schemas.microsoft.com/office/drawing/2014/main" id="{426EAF84-A728-4600-B5C9-BDD6CE68D8D8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82;p47">
              <a:extLst>
                <a:ext uri="{FF2B5EF4-FFF2-40B4-BE49-F238E27FC236}">
                  <a16:creationId xmlns:a16="http://schemas.microsoft.com/office/drawing/2014/main" id="{1C49CFC7-B4A9-4EE5-8F0B-41C933261AAB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83;p47">
              <a:extLst>
                <a:ext uri="{FF2B5EF4-FFF2-40B4-BE49-F238E27FC236}">
                  <a16:creationId xmlns:a16="http://schemas.microsoft.com/office/drawing/2014/main" id="{4A5FFAC2-9A8D-44A3-92B8-A902ECA4092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84;p47">
              <a:extLst>
                <a:ext uri="{FF2B5EF4-FFF2-40B4-BE49-F238E27FC236}">
                  <a16:creationId xmlns:a16="http://schemas.microsoft.com/office/drawing/2014/main" id="{32DF3E2B-7479-46AB-9293-C747DA94C92B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85;p47">
              <a:extLst>
                <a:ext uri="{FF2B5EF4-FFF2-40B4-BE49-F238E27FC236}">
                  <a16:creationId xmlns:a16="http://schemas.microsoft.com/office/drawing/2014/main" id="{BC23DC27-706C-43B8-BFA2-6327E0451AE9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86;p47">
              <a:extLst>
                <a:ext uri="{FF2B5EF4-FFF2-40B4-BE49-F238E27FC236}">
                  <a16:creationId xmlns:a16="http://schemas.microsoft.com/office/drawing/2014/main" id="{2590A766-421C-4554-A706-1C5023CDD346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87;p47">
              <a:extLst>
                <a:ext uri="{FF2B5EF4-FFF2-40B4-BE49-F238E27FC236}">
                  <a16:creationId xmlns:a16="http://schemas.microsoft.com/office/drawing/2014/main" id="{A63F9455-A0BA-4373-ABA5-DA3499076167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88;p47">
              <a:extLst>
                <a:ext uri="{FF2B5EF4-FFF2-40B4-BE49-F238E27FC236}">
                  <a16:creationId xmlns:a16="http://schemas.microsoft.com/office/drawing/2014/main" id="{9C89DA39-2ECB-477F-930C-BE52C59B8327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89;p47">
              <a:extLst>
                <a:ext uri="{FF2B5EF4-FFF2-40B4-BE49-F238E27FC236}">
                  <a16:creationId xmlns:a16="http://schemas.microsoft.com/office/drawing/2014/main" id="{843F4B5F-8668-472B-A39A-165657055A6B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90;p47">
              <a:extLst>
                <a:ext uri="{FF2B5EF4-FFF2-40B4-BE49-F238E27FC236}">
                  <a16:creationId xmlns:a16="http://schemas.microsoft.com/office/drawing/2014/main" id="{A3F412B1-1618-4189-A378-379010FE1322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91;p47">
              <a:extLst>
                <a:ext uri="{FF2B5EF4-FFF2-40B4-BE49-F238E27FC236}">
                  <a16:creationId xmlns:a16="http://schemas.microsoft.com/office/drawing/2014/main" id="{A5637DE5-F630-4EE7-B24C-C7BAA61CC8E2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92;p47">
              <a:extLst>
                <a:ext uri="{FF2B5EF4-FFF2-40B4-BE49-F238E27FC236}">
                  <a16:creationId xmlns:a16="http://schemas.microsoft.com/office/drawing/2014/main" id="{537EE3D5-A536-410D-A1DC-79F94D854C99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93;p47">
              <a:extLst>
                <a:ext uri="{FF2B5EF4-FFF2-40B4-BE49-F238E27FC236}">
                  <a16:creationId xmlns:a16="http://schemas.microsoft.com/office/drawing/2014/main" id="{173613D9-5F70-45D4-983E-3C01797FA77B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94;p47">
              <a:extLst>
                <a:ext uri="{FF2B5EF4-FFF2-40B4-BE49-F238E27FC236}">
                  <a16:creationId xmlns:a16="http://schemas.microsoft.com/office/drawing/2014/main" id="{8415EDF0-361D-4AF5-9252-7DDB680AFE8B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95;p47">
              <a:extLst>
                <a:ext uri="{FF2B5EF4-FFF2-40B4-BE49-F238E27FC236}">
                  <a16:creationId xmlns:a16="http://schemas.microsoft.com/office/drawing/2014/main" id="{0D68DFD5-016D-4367-A32F-AEFBDFD1A8D9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96;p47">
              <a:extLst>
                <a:ext uri="{FF2B5EF4-FFF2-40B4-BE49-F238E27FC236}">
                  <a16:creationId xmlns:a16="http://schemas.microsoft.com/office/drawing/2014/main" id="{99D56169-9A14-4FC9-A94D-1CFA54E53AEC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97;p47">
              <a:extLst>
                <a:ext uri="{FF2B5EF4-FFF2-40B4-BE49-F238E27FC236}">
                  <a16:creationId xmlns:a16="http://schemas.microsoft.com/office/drawing/2014/main" id="{B9353D02-4CD6-4656-8C5E-8287E64E3031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98;p47">
              <a:extLst>
                <a:ext uri="{FF2B5EF4-FFF2-40B4-BE49-F238E27FC236}">
                  <a16:creationId xmlns:a16="http://schemas.microsoft.com/office/drawing/2014/main" id="{7E4FBC5D-D67C-4072-BC05-590F679587AF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99;p47">
              <a:extLst>
                <a:ext uri="{FF2B5EF4-FFF2-40B4-BE49-F238E27FC236}">
                  <a16:creationId xmlns:a16="http://schemas.microsoft.com/office/drawing/2014/main" id="{B87493CD-847A-4C3F-841E-C25E28DFC039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700;p47">
              <a:extLst>
                <a:ext uri="{FF2B5EF4-FFF2-40B4-BE49-F238E27FC236}">
                  <a16:creationId xmlns:a16="http://schemas.microsoft.com/office/drawing/2014/main" id="{238EE80D-FA3E-4D56-AB93-144834B61505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01;p47">
              <a:extLst>
                <a:ext uri="{FF2B5EF4-FFF2-40B4-BE49-F238E27FC236}">
                  <a16:creationId xmlns:a16="http://schemas.microsoft.com/office/drawing/2014/main" id="{0F316B0E-D2D4-4E1D-A82C-926245C9C5DF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02;p47">
              <a:extLst>
                <a:ext uri="{FF2B5EF4-FFF2-40B4-BE49-F238E27FC236}">
                  <a16:creationId xmlns:a16="http://schemas.microsoft.com/office/drawing/2014/main" id="{DC29F936-3DE1-4662-8015-172CC7ED5DEA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03;p47">
              <a:extLst>
                <a:ext uri="{FF2B5EF4-FFF2-40B4-BE49-F238E27FC236}">
                  <a16:creationId xmlns:a16="http://schemas.microsoft.com/office/drawing/2014/main" id="{A9B141C0-E951-4B99-BB71-91942C9BA51F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04;p47">
              <a:extLst>
                <a:ext uri="{FF2B5EF4-FFF2-40B4-BE49-F238E27FC236}">
                  <a16:creationId xmlns:a16="http://schemas.microsoft.com/office/drawing/2014/main" id="{38A06428-C2D0-4C41-9944-EA44A1A101B0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05;p47">
              <a:extLst>
                <a:ext uri="{FF2B5EF4-FFF2-40B4-BE49-F238E27FC236}">
                  <a16:creationId xmlns:a16="http://schemas.microsoft.com/office/drawing/2014/main" id="{0DD1E1CB-A188-434F-8D68-6900C7EA7491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06;p47">
              <a:extLst>
                <a:ext uri="{FF2B5EF4-FFF2-40B4-BE49-F238E27FC236}">
                  <a16:creationId xmlns:a16="http://schemas.microsoft.com/office/drawing/2014/main" id="{9B318C50-8F9A-4AF1-9F3D-5EF847906D4E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07;p47">
              <a:extLst>
                <a:ext uri="{FF2B5EF4-FFF2-40B4-BE49-F238E27FC236}">
                  <a16:creationId xmlns:a16="http://schemas.microsoft.com/office/drawing/2014/main" id="{70B337D8-5604-4699-A2F1-FA4FCB472F9F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08;p47">
              <a:extLst>
                <a:ext uri="{FF2B5EF4-FFF2-40B4-BE49-F238E27FC236}">
                  <a16:creationId xmlns:a16="http://schemas.microsoft.com/office/drawing/2014/main" id="{2FD79327-5A11-4ADB-94B5-4FEA4680A0D2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09;p47">
              <a:extLst>
                <a:ext uri="{FF2B5EF4-FFF2-40B4-BE49-F238E27FC236}">
                  <a16:creationId xmlns:a16="http://schemas.microsoft.com/office/drawing/2014/main" id="{B735EE2D-783E-40A1-8F6A-624F373A1B64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10;p47">
              <a:extLst>
                <a:ext uri="{FF2B5EF4-FFF2-40B4-BE49-F238E27FC236}">
                  <a16:creationId xmlns:a16="http://schemas.microsoft.com/office/drawing/2014/main" id="{64484B0C-2AE4-497E-B550-3EDD72233B86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11;p47">
              <a:extLst>
                <a:ext uri="{FF2B5EF4-FFF2-40B4-BE49-F238E27FC236}">
                  <a16:creationId xmlns:a16="http://schemas.microsoft.com/office/drawing/2014/main" id="{E9E7460C-A6C8-4959-B0BB-DD5C533C8E21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12;p47">
              <a:extLst>
                <a:ext uri="{FF2B5EF4-FFF2-40B4-BE49-F238E27FC236}">
                  <a16:creationId xmlns:a16="http://schemas.microsoft.com/office/drawing/2014/main" id="{7845D000-504F-4620-9699-2737EE15F2A4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13;p47">
              <a:extLst>
                <a:ext uri="{FF2B5EF4-FFF2-40B4-BE49-F238E27FC236}">
                  <a16:creationId xmlns:a16="http://schemas.microsoft.com/office/drawing/2014/main" id="{87E10CC6-3534-44F5-B973-85D2A689F523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14;p47">
              <a:extLst>
                <a:ext uri="{FF2B5EF4-FFF2-40B4-BE49-F238E27FC236}">
                  <a16:creationId xmlns:a16="http://schemas.microsoft.com/office/drawing/2014/main" id="{470B1896-E5FE-49E9-9329-37E5B8E12AD2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15;p47">
              <a:extLst>
                <a:ext uri="{FF2B5EF4-FFF2-40B4-BE49-F238E27FC236}">
                  <a16:creationId xmlns:a16="http://schemas.microsoft.com/office/drawing/2014/main" id="{B9F30628-B9F7-4A86-A4F1-D13BE0EF9F71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16;p47">
              <a:extLst>
                <a:ext uri="{FF2B5EF4-FFF2-40B4-BE49-F238E27FC236}">
                  <a16:creationId xmlns:a16="http://schemas.microsoft.com/office/drawing/2014/main" id="{40A1CD97-18FE-4B03-B714-4BA118FD8FD0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17;p47">
              <a:extLst>
                <a:ext uri="{FF2B5EF4-FFF2-40B4-BE49-F238E27FC236}">
                  <a16:creationId xmlns:a16="http://schemas.microsoft.com/office/drawing/2014/main" id="{5AB8E0AD-E607-473E-BEC8-AD2054AC25A4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18;p47">
              <a:extLst>
                <a:ext uri="{FF2B5EF4-FFF2-40B4-BE49-F238E27FC236}">
                  <a16:creationId xmlns:a16="http://schemas.microsoft.com/office/drawing/2014/main" id="{6DE38F9A-0385-4519-A968-C7073482BBB3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19;p47">
              <a:extLst>
                <a:ext uri="{FF2B5EF4-FFF2-40B4-BE49-F238E27FC236}">
                  <a16:creationId xmlns:a16="http://schemas.microsoft.com/office/drawing/2014/main" id="{112E9A82-AD92-49CE-8843-6EB5C6CFD277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20;p47">
              <a:extLst>
                <a:ext uri="{FF2B5EF4-FFF2-40B4-BE49-F238E27FC236}">
                  <a16:creationId xmlns:a16="http://schemas.microsoft.com/office/drawing/2014/main" id="{74C5678A-656E-4849-BA06-72CB52FB1A94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21;p47">
              <a:extLst>
                <a:ext uri="{FF2B5EF4-FFF2-40B4-BE49-F238E27FC236}">
                  <a16:creationId xmlns:a16="http://schemas.microsoft.com/office/drawing/2014/main" id="{D3A279F2-B7D0-432E-95E4-FEBD9B1E03FF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22;p47">
              <a:extLst>
                <a:ext uri="{FF2B5EF4-FFF2-40B4-BE49-F238E27FC236}">
                  <a16:creationId xmlns:a16="http://schemas.microsoft.com/office/drawing/2014/main" id="{D4CF1605-E6D7-4C48-A9B7-4A257FD60687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23;p47">
              <a:extLst>
                <a:ext uri="{FF2B5EF4-FFF2-40B4-BE49-F238E27FC236}">
                  <a16:creationId xmlns:a16="http://schemas.microsoft.com/office/drawing/2014/main" id="{3D19EE54-15F4-4410-B473-B644401ED1A5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24;p47">
              <a:extLst>
                <a:ext uri="{FF2B5EF4-FFF2-40B4-BE49-F238E27FC236}">
                  <a16:creationId xmlns:a16="http://schemas.microsoft.com/office/drawing/2014/main" id="{436B02B2-D109-4039-A669-4E579699AC6C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25;p47">
              <a:extLst>
                <a:ext uri="{FF2B5EF4-FFF2-40B4-BE49-F238E27FC236}">
                  <a16:creationId xmlns:a16="http://schemas.microsoft.com/office/drawing/2014/main" id="{0E4F9503-8CA9-4C2D-BF5B-E1465A422B82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26;p47">
              <a:extLst>
                <a:ext uri="{FF2B5EF4-FFF2-40B4-BE49-F238E27FC236}">
                  <a16:creationId xmlns:a16="http://schemas.microsoft.com/office/drawing/2014/main" id="{233E3783-2EE5-45F9-AA72-03C22176E34E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27;p47">
              <a:extLst>
                <a:ext uri="{FF2B5EF4-FFF2-40B4-BE49-F238E27FC236}">
                  <a16:creationId xmlns:a16="http://schemas.microsoft.com/office/drawing/2014/main" id="{8BCC1D33-CD62-42A8-95AD-9F1D44FB3D3E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28;p47">
              <a:extLst>
                <a:ext uri="{FF2B5EF4-FFF2-40B4-BE49-F238E27FC236}">
                  <a16:creationId xmlns:a16="http://schemas.microsoft.com/office/drawing/2014/main" id="{40AFA7E3-F535-4040-A656-832A12D51E54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29;p47">
              <a:extLst>
                <a:ext uri="{FF2B5EF4-FFF2-40B4-BE49-F238E27FC236}">
                  <a16:creationId xmlns:a16="http://schemas.microsoft.com/office/drawing/2014/main" id="{8B54F0CA-C4B0-4BC5-A30E-E42D620842DB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30;p47">
              <a:extLst>
                <a:ext uri="{FF2B5EF4-FFF2-40B4-BE49-F238E27FC236}">
                  <a16:creationId xmlns:a16="http://schemas.microsoft.com/office/drawing/2014/main" id="{B699871B-04CA-4363-8D65-83EE0F0A7A80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31;p47">
              <a:extLst>
                <a:ext uri="{FF2B5EF4-FFF2-40B4-BE49-F238E27FC236}">
                  <a16:creationId xmlns:a16="http://schemas.microsoft.com/office/drawing/2014/main" id="{68007DBA-6C5F-44F4-826F-A779608EE498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32;p47">
              <a:extLst>
                <a:ext uri="{FF2B5EF4-FFF2-40B4-BE49-F238E27FC236}">
                  <a16:creationId xmlns:a16="http://schemas.microsoft.com/office/drawing/2014/main" id="{E34D5BFC-1F43-4EDA-964F-C9D726B8E50A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33;p47">
              <a:extLst>
                <a:ext uri="{FF2B5EF4-FFF2-40B4-BE49-F238E27FC236}">
                  <a16:creationId xmlns:a16="http://schemas.microsoft.com/office/drawing/2014/main" id="{00190B65-48A0-461F-8A46-BE7CB02B4938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34;p47">
              <a:extLst>
                <a:ext uri="{FF2B5EF4-FFF2-40B4-BE49-F238E27FC236}">
                  <a16:creationId xmlns:a16="http://schemas.microsoft.com/office/drawing/2014/main" id="{172D890E-550D-4688-8C23-6B9C89A4E440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35;p47">
              <a:extLst>
                <a:ext uri="{FF2B5EF4-FFF2-40B4-BE49-F238E27FC236}">
                  <a16:creationId xmlns:a16="http://schemas.microsoft.com/office/drawing/2014/main" id="{38E4C38B-A803-41AC-807D-2203BA12F28B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36;p47">
              <a:extLst>
                <a:ext uri="{FF2B5EF4-FFF2-40B4-BE49-F238E27FC236}">
                  <a16:creationId xmlns:a16="http://schemas.microsoft.com/office/drawing/2014/main" id="{26F7DD5A-C7AB-48F5-BF2C-96D97D546941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37;p47">
              <a:extLst>
                <a:ext uri="{FF2B5EF4-FFF2-40B4-BE49-F238E27FC236}">
                  <a16:creationId xmlns:a16="http://schemas.microsoft.com/office/drawing/2014/main" id="{BAED3F67-B582-4B44-805B-B539516A7459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38;p47">
              <a:extLst>
                <a:ext uri="{FF2B5EF4-FFF2-40B4-BE49-F238E27FC236}">
                  <a16:creationId xmlns:a16="http://schemas.microsoft.com/office/drawing/2014/main" id="{71E1B406-2ECC-44F5-AF08-231EAD15BB7E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39;p47">
              <a:extLst>
                <a:ext uri="{FF2B5EF4-FFF2-40B4-BE49-F238E27FC236}">
                  <a16:creationId xmlns:a16="http://schemas.microsoft.com/office/drawing/2014/main" id="{E7E0632C-5857-49E2-8266-F921502B8699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40;p47">
              <a:extLst>
                <a:ext uri="{FF2B5EF4-FFF2-40B4-BE49-F238E27FC236}">
                  <a16:creationId xmlns:a16="http://schemas.microsoft.com/office/drawing/2014/main" id="{2DC33154-E4FC-4E77-991D-1643837D3934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41;p47">
              <a:extLst>
                <a:ext uri="{FF2B5EF4-FFF2-40B4-BE49-F238E27FC236}">
                  <a16:creationId xmlns:a16="http://schemas.microsoft.com/office/drawing/2014/main" id="{1B189955-0DCB-4A96-BC60-A377E598EF8D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42;p47">
              <a:extLst>
                <a:ext uri="{FF2B5EF4-FFF2-40B4-BE49-F238E27FC236}">
                  <a16:creationId xmlns:a16="http://schemas.microsoft.com/office/drawing/2014/main" id="{5B460B73-F02F-4D7F-8C96-2752D4A87C09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43;p47">
              <a:extLst>
                <a:ext uri="{FF2B5EF4-FFF2-40B4-BE49-F238E27FC236}">
                  <a16:creationId xmlns:a16="http://schemas.microsoft.com/office/drawing/2014/main" id="{DD93049D-8CC4-48F9-9ACA-47649746677E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44;p47">
              <a:extLst>
                <a:ext uri="{FF2B5EF4-FFF2-40B4-BE49-F238E27FC236}">
                  <a16:creationId xmlns:a16="http://schemas.microsoft.com/office/drawing/2014/main" id="{EF3AD52E-A4D8-464B-8E97-DB6E60A8CB3C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45;p47">
              <a:extLst>
                <a:ext uri="{FF2B5EF4-FFF2-40B4-BE49-F238E27FC236}">
                  <a16:creationId xmlns:a16="http://schemas.microsoft.com/office/drawing/2014/main" id="{44EE9BA9-3746-4DD3-9861-48B7D0298961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6;p47">
              <a:extLst>
                <a:ext uri="{FF2B5EF4-FFF2-40B4-BE49-F238E27FC236}">
                  <a16:creationId xmlns:a16="http://schemas.microsoft.com/office/drawing/2014/main" id="{4C738320-0A95-44AC-B506-2B05BA09E702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47;p47">
              <a:extLst>
                <a:ext uri="{FF2B5EF4-FFF2-40B4-BE49-F238E27FC236}">
                  <a16:creationId xmlns:a16="http://schemas.microsoft.com/office/drawing/2014/main" id="{662DE758-1870-4CD9-9956-EA326EA5F8FD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48;p47">
              <a:extLst>
                <a:ext uri="{FF2B5EF4-FFF2-40B4-BE49-F238E27FC236}">
                  <a16:creationId xmlns:a16="http://schemas.microsoft.com/office/drawing/2014/main" id="{47A04DD7-C5FC-4DE0-85DA-A7E53CF18CDA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49;p47">
              <a:extLst>
                <a:ext uri="{FF2B5EF4-FFF2-40B4-BE49-F238E27FC236}">
                  <a16:creationId xmlns:a16="http://schemas.microsoft.com/office/drawing/2014/main" id="{F77BC286-7A0C-454D-827D-AD57BD3B5763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50;p47">
              <a:extLst>
                <a:ext uri="{FF2B5EF4-FFF2-40B4-BE49-F238E27FC236}">
                  <a16:creationId xmlns:a16="http://schemas.microsoft.com/office/drawing/2014/main" id="{1A8F84A2-F929-4521-B862-0125FEB55680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51;p47">
              <a:extLst>
                <a:ext uri="{FF2B5EF4-FFF2-40B4-BE49-F238E27FC236}">
                  <a16:creationId xmlns:a16="http://schemas.microsoft.com/office/drawing/2014/main" id="{118353A4-3F17-44CE-A1CE-95CAFC69FB7D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52;p47">
              <a:extLst>
                <a:ext uri="{FF2B5EF4-FFF2-40B4-BE49-F238E27FC236}">
                  <a16:creationId xmlns:a16="http://schemas.microsoft.com/office/drawing/2014/main" id="{760DAC61-18D3-41B8-966E-E06D2EE29E3B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53;p47">
              <a:extLst>
                <a:ext uri="{FF2B5EF4-FFF2-40B4-BE49-F238E27FC236}">
                  <a16:creationId xmlns:a16="http://schemas.microsoft.com/office/drawing/2014/main" id="{6F69CF19-BF20-4395-B545-65C84EE1864F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54;p47">
              <a:extLst>
                <a:ext uri="{FF2B5EF4-FFF2-40B4-BE49-F238E27FC236}">
                  <a16:creationId xmlns:a16="http://schemas.microsoft.com/office/drawing/2014/main" id="{619F0897-49F1-4B18-A939-AAF8029C5BD5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55;p47">
              <a:extLst>
                <a:ext uri="{FF2B5EF4-FFF2-40B4-BE49-F238E27FC236}">
                  <a16:creationId xmlns:a16="http://schemas.microsoft.com/office/drawing/2014/main" id="{73210348-EF45-48B5-B807-AB23A0A82AB3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56;p47">
              <a:extLst>
                <a:ext uri="{FF2B5EF4-FFF2-40B4-BE49-F238E27FC236}">
                  <a16:creationId xmlns:a16="http://schemas.microsoft.com/office/drawing/2014/main" id="{AE7E308F-72B6-41C4-B62D-A97452376A09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57;p47">
              <a:extLst>
                <a:ext uri="{FF2B5EF4-FFF2-40B4-BE49-F238E27FC236}">
                  <a16:creationId xmlns:a16="http://schemas.microsoft.com/office/drawing/2014/main" id="{60E75016-F5CF-413F-B0B6-5104787E4398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58;p47">
              <a:extLst>
                <a:ext uri="{FF2B5EF4-FFF2-40B4-BE49-F238E27FC236}">
                  <a16:creationId xmlns:a16="http://schemas.microsoft.com/office/drawing/2014/main" id="{E0E0C36E-000F-4BAD-AEFA-68EC489FDFD5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59;p47">
              <a:extLst>
                <a:ext uri="{FF2B5EF4-FFF2-40B4-BE49-F238E27FC236}">
                  <a16:creationId xmlns:a16="http://schemas.microsoft.com/office/drawing/2014/main" id="{C0DAC471-FCDA-48EA-BEAB-7720D1F87D91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60;p47">
              <a:extLst>
                <a:ext uri="{FF2B5EF4-FFF2-40B4-BE49-F238E27FC236}">
                  <a16:creationId xmlns:a16="http://schemas.microsoft.com/office/drawing/2014/main" id="{A0D2E0EF-AAD5-4F02-B3E4-87E2D679AEB7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61;p47">
              <a:extLst>
                <a:ext uri="{FF2B5EF4-FFF2-40B4-BE49-F238E27FC236}">
                  <a16:creationId xmlns:a16="http://schemas.microsoft.com/office/drawing/2014/main" id="{48F9A694-CD07-47B0-BB21-3911D4E4D480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62;p47">
              <a:extLst>
                <a:ext uri="{FF2B5EF4-FFF2-40B4-BE49-F238E27FC236}">
                  <a16:creationId xmlns:a16="http://schemas.microsoft.com/office/drawing/2014/main" id="{A551B4FA-364A-4AE2-8BDD-3A23B870E860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63;p47">
              <a:extLst>
                <a:ext uri="{FF2B5EF4-FFF2-40B4-BE49-F238E27FC236}">
                  <a16:creationId xmlns:a16="http://schemas.microsoft.com/office/drawing/2014/main" id="{63DFCC6B-59A8-4B6C-8042-A4805D1AE828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64;p47">
              <a:extLst>
                <a:ext uri="{FF2B5EF4-FFF2-40B4-BE49-F238E27FC236}">
                  <a16:creationId xmlns:a16="http://schemas.microsoft.com/office/drawing/2014/main" id="{5AEED31A-7E20-49AD-8828-4C61A35F6384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765;p47">
              <a:extLst>
                <a:ext uri="{FF2B5EF4-FFF2-40B4-BE49-F238E27FC236}">
                  <a16:creationId xmlns:a16="http://schemas.microsoft.com/office/drawing/2014/main" id="{15B1EBC5-3F2E-493F-A0BC-162F34E7A53F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66;p47">
              <a:extLst>
                <a:ext uri="{FF2B5EF4-FFF2-40B4-BE49-F238E27FC236}">
                  <a16:creationId xmlns:a16="http://schemas.microsoft.com/office/drawing/2014/main" id="{60B05517-83C5-47A1-8BA1-AF3160C289BC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767;p47">
              <a:extLst>
                <a:ext uri="{FF2B5EF4-FFF2-40B4-BE49-F238E27FC236}">
                  <a16:creationId xmlns:a16="http://schemas.microsoft.com/office/drawing/2014/main" id="{1A3FB130-2DA9-4363-AE17-EFACA37C4D82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68;p47">
              <a:extLst>
                <a:ext uri="{FF2B5EF4-FFF2-40B4-BE49-F238E27FC236}">
                  <a16:creationId xmlns:a16="http://schemas.microsoft.com/office/drawing/2014/main" id="{8C9EDAAB-07F6-4565-8B48-D65381363237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69;p47">
              <a:extLst>
                <a:ext uri="{FF2B5EF4-FFF2-40B4-BE49-F238E27FC236}">
                  <a16:creationId xmlns:a16="http://schemas.microsoft.com/office/drawing/2014/main" id="{9404407F-15A5-4334-BAFB-1F5A9CB731F1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770;p47">
              <a:extLst>
                <a:ext uri="{FF2B5EF4-FFF2-40B4-BE49-F238E27FC236}">
                  <a16:creationId xmlns:a16="http://schemas.microsoft.com/office/drawing/2014/main" id="{ADB40336-BE97-457B-BC33-906D4F2B088D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01" name="Google Shape;2771;p47">
                <a:extLst>
                  <a:ext uri="{FF2B5EF4-FFF2-40B4-BE49-F238E27FC236}">
                    <a16:creationId xmlns:a16="http://schemas.microsoft.com/office/drawing/2014/main" id="{83DA95E7-0C4B-48AF-BE4E-87704A84B38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2772;p47">
                <a:extLst>
                  <a:ext uri="{FF2B5EF4-FFF2-40B4-BE49-F238E27FC236}">
                    <a16:creationId xmlns:a16="http://schemas.microsoft.com/office/drawing/2014/main" id="{1D97C06A-1C72-4E43-ABD5-707C4BCBE1C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73;p47">
                <a:extLst>
                  <a:ext uri="{FF2B5EF4-FFF2-40B4-BE49-F238E27FC236}">
                    <a16:creationId xmlns:a16="http://schemas.microsoft.com/office/drawing/2014/main" id="{785C717A-EF5F-42A1-B08C-07FC87BAB1C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74;p47">
                <a:extLst>
                  <a:ext uri="{FF2B5EF4-FFF2-40B4-BE49-F238E27FC236}">
                    <a16:creationId xmlns:a16="http://schemas.microsoft.com/office/drawing/2014/main" id="{8729DB7E-A096-4F02-BF8D-039F4A4D3C0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2775;p47">
                <a:extLst>
                  <a:ext uri="{FF2B5EF4-FFF2-40B4-BE49-F238E27FC236}">
                    <a16:creationId xmlns:a16="http://schemas.microsoft.com/office/drawing/2014/main" id="{408088AB-5BD0-499D-BCDC-13B690A8814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776;p47">
              <a:extLst>
                <a:ext uri="{FF2B5EF4-FFF2-40B4-BE49-F238E27FC236}">
                  <a16:creationId xmlns:a16="http://schemas.microsoft.com/office/drawing/2014/main" id="{3B1192D9-0CDE-4B03-9450-376B4802FE27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777;p47">
              <a:extLst>
                <a:ext uri="{FF2B5EF4-FFF2-40B4-BE49-F238E27FC236}">
                  <a16:creationId xmlns:a16="http://schemas.microsoft.com/office/drawing/2014/main" id="{AD49315D-764B-4238-AC3B-E261F3B2CA67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b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&amp;</a:t>
            </a:r>
          </a:p>
          <a:p>
            <a:pPr algn="ctr"/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Objective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Functions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&amp;</a:t>
            </a:r>
            <a:b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Features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Future Scope</a:t>
            </a:r>
          </a:p>
          <a:p>
            <a:pPr algn="ctr"/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&amp;</a:t>
            </a:r>
            <a:b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Conclusion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Work Flow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453875" y="408232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ER  &amp; Class</a:t>
            </a:r>
            <a:b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Diagram</a:t>
            </a:r>
            <a:br>
              <a:rPr lang="en-I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endParaRPr lang="en-IN"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Live Working of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Taxi Management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" grpId="0" animBg="1"/>
      <p:bldP spid="2316" grpId="0"/>
      <p:bldP spid="2317" grpId="0"/>
      <p:bldP spid="2318" grpId="0"/>
      <p:bldP spid="2319" grpId="0"/>
      <p:bldP spid="2320" grpId="0"/>
      <p:bldP spid="23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50" name="Google Shape;350;p13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25246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To develop an online application to book taxi/cabs efficiently, easily, and to maintain a record of the trip details for future reference.</a:t>
            </a:r>
            <a:endParaRPr dirty="0"/>
          </a:p>
        </p:txBody>
      </p:sp>
      <p:sp>
        <p:nvSpPr>
          <p:cNvPr id="351" name="Google Shape;351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" name="Google Shape;348;p13">
            <a:extLst>
              <a:ext uri="{FF2B5EF4-FFF2-40B4-BE49-F238E27FC236}">
                <a16:creationId xmlns:a16="http://schemas.microsoft.com/office/drawing/2014/main" id="{3D37C3B2-3A02-4170-9A0C-49FD2AB204C2}"/>
              </a:ext>
            </a:extLst>
          </p:cNvPr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11" name="Google Shape;349;p13">
              <a:extLst>
                <a:ext uri="{FF2B5EF4-FFF2-40B4-BE49-F238E27FC236}">
                  <a16:creationId xmlns:a16="http://schemas.microsoft.com/office/drawing/2014/main" id="{8637797A-732A-4030-BF9F-934299037C00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50;p13">
              <a:extLst>
                <a:ext uri="{FF2B5EF4-FFF2-40B4-BE49-F238E27FC236}">
                  <a16:creationId xmlns:a16="http://schemas.microsoft.com/office/drawing/2014/main" id="{4A623716-17CF-4377-AEFC-425BD3539EFE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51;p13">
              <a:extLst>
                <a:ext uri="{FF2B5EF4-FFF2-40B4-BE49-F238E27FC236}">
                  <a16:creationId xmlns:a16="http://schemas.microsoft.com/office/drawing/2014/main" id="{79B89879-6F67-41B4-A8D4-A542842710E4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2;p13">
              <a:extLst>
                <a:ext uri="{FF2B5EF4-FFF2-40B4-BE49-F238E27FC236}">
                  <a16:creationId xmlns:a16="http://schemas.microsoft.com/office/drawing/2014/main" id="{FA7A76F4-A4C2-411A-BED9-735A3C2BD3D9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3;p13">
              <a:extLst>
                <a:ext uri="{FF2B5EF4-FFF2-40B4-BE49-F238E27FC236}">
                  <a16:creationId xmlns:a16="http://schemas.microsoft.com/office/drawing/2014/main" id="{2E30A8F2-AC28-408B-B19F-713BCEC3B51E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4;p13">
              <a:extLst>
                <a:ext uri="{FF2B5EF4-FFF2-40B4-BE49-F238E27FC236}">
                  <a16:creationId xmlns:a16="http://schemas.microsoft.com/office/drawing/2014/main" id="{C18B8AA7-1573-419F-AFB4-10EE4ED5DFC0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5;p13">
              <a:extLst>
                <a:ext uri="{FF2B5EF4-FFF2-40B4-BE49-F238E27FC236}">
                  <a16:creationId xmlns:a16="http://schemas.microsoft.com/office/drawing/2014/main" id="{6CAEAC20-13D9-4AD1-80D3-D01ADE3AE492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6;p13">
              <a:extLst>
                <a:ext uri="{FF2B5EF4-FFF2-40B4-BE49-F238E27FC236}">
                  <a16:creationId xmlns:a16="http://schemas.microsoft.com/office/drawing/2014/main" id="{F701311D-8E33-4C5F-A2D7-41BBBD62FA0C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57;p13">
              <a:extLst>
                <a:ext uri="{FF2B5EF4-FFF2-40B4-BE49-F238E27FC236}">
                  <a16:creationId xmlns:a16="http://schemas.microsoft.com/office/drawing/2014/main" id="{0B9E5278-243E-4486-8E56-94AC356C527C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58;p13">
              <a:extLst>
                <a:ext uri="{FF2B5EF4-FFF2-40B4-BE49-F238E27FC236}">
                  <a16:creationId xmlns:a16="http://schemas.microsoft.com/office/drawing/2014/main" id="{D5999913-60BF-4207-BDF8-7A77B2AA01A7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59;p13">
              <a:extLst>
                <a:ext uri="{FF2B5EF4-FFF2-40B4-BE49-F238E27FC236}">
                  <a16:creationId xmlns:a16="http://schemas.microsoft.com/office/drawing/2014/main" id="{DAEBE275-0563-46FE-AB02-4698D2E4C797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60;p13">
              <a:extLst>
                <a:ext uri="{FF2B5EF4-FFF2-40B4-BE49-F238E27FC236}">
                  <a16:creationId xmlns:a16="http://schemas.microsoft.com/office/drawing/2014/main" id="{81EB2A6C-AD44-417A-A005-B9CA7A6AE723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61;p13">
              <a:extLst>
                <a:ext uri="{FF2B5EF4-FFF2-40B4-BE49-F238E27FC236}">
                  <a16:creationId xmlns:a16="http://schemas.microsoft.com/office/drawing/2014/main" id="{E2D266E5-4CC6-47A8-B2B9-894C570ED2CD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62;p13">
              <a:extLst>
                <a:ext uri="{FF2B5EF4-FFF2-40B4-BE49-F238E27FC236}">
                  <a16:creationId xmlns:a16="http://schemas.microsoft.com/office/drawing/2014/main" id="{94BC894F-33AF-4CB0-BCC2-2B0BD8145EDE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63;p13">
              <a:extLst>
                <a:ext uri="{FF2B5EF4-FFF2-40B4-BE49-F238E27FC236}">
                  <a16:creationId xmlns:a16="http://schemas.microsoft.com/office/drawing/2014/main" id="{1AC00F52-7D75-47DA-BE75-01F148EA3E57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4;p13">
              <a:extLst>
                <a:ext uri="{FF2B5EF4-FFF2-40B4-BE49-F238E27FC236}">
                  <a16:creationId xmlns:a16="http://schemas.microsoft.com/office/drawing/2014/main" id="{3D42A99B-31FA-48A4-81D0-83F374D36867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65;p13">
              <a:extLst>
                <a:ext uri="{FF2B5EF4-FFF2-40B4-BE49-F238E27FC236}">
                  <a16:creationId xmlns:a16="http://schemas.microsoft.com/office/drawing/2014/main" id="{F29CF9A9-224E-410D-A315-20BFF22C2C2F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66;p13">
              <a:extLst>
                <a:ext uri="{FF2B5EF4-FFF2-40B4-BE49-F238E27FC236}">
                  <a16:creationId xmlns:a16="http://schemas.microsoft.com/office/drawing/2014/main" id="{DE7C9EF1-696F-4F7C-BF9E-E34745DB80DE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67;p13">
              <a:extLst>
                <a:ext uri="{FF2B5EF4-FFF2-40B4-BE49-F238E27FC236}">
                  <a16:creationId xmlns:a16="http://schemas.microsoft.com/office/drawing/2014/main" id="{2199E92D-1FC4-4846-BD98-BEFB66BF38CC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68;p13">
              <a:extLst>
                <a:ext uri="{FF2B5EF4-FFF2-40B4-BE49-F238E27FC236}">
                  <a16:creationId xmlns:a16="http://schemas.microsoft.com/office/drawing/2014/main" id="{0520D09B-FC81-4555-8FA1-B127BCE0B76D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69;p13">
              <a:extLst>
                <a:ext uri="{FF2B5EF4-FFF2-40B4-BE49-F238E27FC236}">
                  <a16:creationId xmlns:a16="http://schemas.microsoft.com/office/drawing/2014/main" id="{D7C330CE-0976-43DB-A164-71DEE03CDEA3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70;p13">
              <a:extLst>
                <a:ext uri="{FF2B5EF4-FFF2-40B4-BE49-F238E27FC236}">
                  <a16:creationId xmlns:a16="http://schemas.microsoft.com/office/drawing/2014/main" id="{1AD746ED-CA66-4AC7-9EA1-61B44AC6CA3E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71;p13">
              <a:extLst>
                <a:ext uri="{FF2B5EF4-FFF2-40B4-BE49-F238E27FC236}">
                  <a16:creationId xmlns:a16="http://schemas.microsoft.com/office/drawing/2014/main" id="{FC451700-9EEE-40D8-A0CD-77FD5C84C8A6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72;p13">
              <a:extLst>
                <a:ext uri="{FF2B5EF4-FFF2-40B4-BE49-F238E27FC236}">
                  <a16:creationId xmlns:a16="http://schemas.microsoft.com/office/drawing/2014/main" id="{3FF4D749-10BC-41D8-B4F7-86B2382803FF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73;p13">
              <a:extLst>
                <a:ext uri="{FF2B5EF4-FFF2-40B4-BE49-F238E27FC236}">
                  <a16:creationId xmlns:a16="http://schemas.microsoft.com/office/drawing/2014/main" id="{CAF1FD00-059E-4868-8A57-FEACBE32D9FB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74;p13">
              <a:extLst>
                <a:ext uri="{FF2B5EF4-FFF2-40B4-BE49-F238E27FC236}">
                  <a16:creationId xmlns:a16="http://schemas.microsoft.com/office/drawing/2014/main" id="{BE2392AF-59A6-4765-86D0-7954025D3F1C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Taxi Icon Auto Automobile - Free image on Pixabay">
            <a:extLst>
              <a:ext uri="{FF2B5EF4-FFF2-40B4-BE49-F238E27FC236}">
                <a16:creationId xmlns:a16="http://schemas.microsoft.com/office/drawing/2014/main" id="{40915753-4E10-45D6-8F73-09C0DC9E0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10511" r="9035" b="22099"/>
          <a:stretch/>
        </p:blipFill>
        <p:spPr bwMode="auto">
          <a:xfrm>
            <a:off x="3354705" y="2946219"/>
            <a:ext cx="2457450" cy="19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57" name="Google Shape;357;p14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25246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0" i="0" u="none" strike="noStrike" dirty="0">
                <a:solidFill>
                  <a:srgbClr val="000000"/>
                </a:solidFill>
                <a:latin typeface="Barlow Light" panose="00000400000000000000" pitchFamily="2" charset="0"/>
                <a:ea typeface="Times New Roman"/>
                <a:cs typeface="Times New Roman"/>
                <a:sym typeface="Times New Roman"/>
              </a:rPr>
              <a:t>To automate vehicle rental and reservation. </a:t>
            </a:r>
            <a:endParaRPr dirty="0">
              <a:latin typeface="Barlow Light" panose="00000400000000000000" pitchFamily="2" charset="0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0" i="0" u="none" strike="noStrike" dirty="0">
                <a:solidFill>
                  <a:srgbClr val="000000"/>
                </a:solidFill>
                <a:latin typeface="Barlow Light" panose="00000400000000000000" pitchFamily="2" charset="0"/>
                <a:ea typeface="Times New Roman"/>
                <a:cs typeface="Times New Roman"/>
                <a:sym typeface="Times New Roman"/>
              </a:rPr>
              <a:t>To facilitate easy and efficient booking </a:t>
            </a:r>
            <a:r>
              <a:rPr lang="en" sz="1800" dirty="0">
                <a:solidFill>
                  <a:srgbClr val="000000"/>
                </a:solidFill>
                <a:latin typeface="Barlow Light" panose="00000400000000000000" pitchFamily="2" charset="0"/>
                <a:ea typeface="Times New Roman"/>
                <a:cs typeface="Times New Roman"/>
                <a:sym typeface="Times New Roman"/>
              </a:rPr>
              <a:t>of trips. </a:t>
            </a:r>
            <a:endParaRPr dirty="0">
              <a:latin typeface="Barlow Light" panose="00000400000000000000" pitchFamily="2" charset="0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b="0" i="0" u="none" strike="noStrike" dirty="0">
                <a:solidFill>
                  <a:srgbClr val="000000"/>
                </a:solidFill>
                <a:latin typeface="Barlow Light" panose="00000400000000000000" pitchFamily="2" charset="0"/>
                <a:ea typeface="Times New Roman"/>
                <a:cs typeface="Times New Roman"/>
                <a:sym typeface="Times New Roman"/>
              </a:rPr>
              <a:t>To maintain an effective database to create, read, update, and delete data efficiently. </a:t>
            </a:r>
            <a:endParaRPr dirty="0">
              <a:latin typeface="Barlow Light" panose="00000400000000000000" pitchFamily="2" charset="0"/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348;p13">
            <a:extLst>
              <a:ext uri="{FF2B5EF4-FFF2-40B4-BE49-F238E27FC236}">
                <a16:creationId xmlns:a16="http://schemas.microsoft.com/office/drawing/2014/main" id="{EEACC701-109E-4DD4-BFFA-129BD2D24D35}"/>
              </a:ext>
            </a:extLst>
          </p:cNvPr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6" name="Google Shape;349;p13">
              <a:extLst>
                <a:ext uri="{FF2B5EF4-FFF2-40B4-BE49-F238E27FC236}">
                  <a16:creationId xmlns:a16="http://schemas.microsoft.com/office/drawing/2014/main" id="{6FBB508D-B439-464F-9ACB-824F0661B68B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0;p13">
              <a:extLst>
                <a:ext uri="{FF2B5EF4-FFF2-40B4-BE49-F238E27FC236}">
                  <a16:creationId xmlns:a16="http://schemas.microsoft.com/office/drawing/2014/main" id="{99B38E71-CBC7-4921-8082-20BA3DB71900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1;p13">
              <a:extLst>
                <a:ext uri="{FF2B5EF4-FFF2-40B4-BE49-F238E27FC236}">
                  <a16:creationId xmlns:a16="http://schemas.microsoft.com/office/drawing/2014/main" id="{2595D444-EF84-4A75-8CC3-8E61FFB01DFF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2;p13">
              <a:extLst>
                <a:ext uri="{FF2B5EF4-FFF2-40B4-BE49-F238E27FC236}">
                  <a16:creationId xmlns:a16="http://schemas.microsoft.com/office/drawing/2014/main" id="{6A4B4027-5E64-4744-913A-AB41900DFA3A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3;p13">
              <a:extLst>
                <a:ext uri="{FF2B5EF4-FFF2-40B4-BE49-F238E27FC236}">
                  <a16:creationId xmlns:a16="http://schemas.microsoft.com/office/drawing/2014/main" id="{EA5F4D50-CC52-4EB3-B233-92088259D68F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54;p13">
              <a:extLst>
                <a:ext uri="{FF2B5EF4-FFF2-40B4-BE49-F238E27FC236}">
                  <a16:creationId xmlns:a16="http://schemas.microsoft.com/office/drawing/2014/main" id="{C3A62CD5-AD17-4920-96C9-0A8A6218E30F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55;p13">
              <a:extLst>
                <a:ext uri="{FF2B5EF4-FFF2-40B4-BE49-F238E27FC236}">
                  <a16:creationId xmlns:a16="http://schemas.microsoft.com/office/drawing/2014/main" id="{4220CA8C-ED72-40AC-BA21-C36060EA97F6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56;p13">
              <a:extLst>
                <a:ext uri="{FF2B5EF4-FFF2-40B4-BE49-F238E27FC236}">
                  <a16:creationId xmlns:a16="http://schemas.microsoft.com/office/drawing/2014/main" id="{896EE199-15AF-46C5-A5D3-76F8D1F938A8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7;p13">
              <a:extLst>
                <a:ext uri="{FF2B5EF4-FFF2-40B4-BE49-F238E27FC236}">
                  <a16:creationId xmlns:a16="http://schemas.microsoft.com/office/drawing/2014/main" id="{ACD2CAEF-EFFD-4CCE-B3F1-AD6A62754D4E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8;p13">
              <a:extLst>
                <a:ext uri="{FF2B5EF4-FFF2-40B4-BE49-F238E27FC236}">
                  <a16:creationId xmlns:a16="http://schemas.microsoft.com/office/drawing/2014/main" id="{D60E6445-8FAD-4AF3-B477-BA89E1E42442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9;p13">
              <a:extLst>
                <a:ext uri="{FF2B5EF4-FFF2-40B4-BE49-F238E27FC236}">
                  <a16:creationId xmlns:a16="http://schemas.microsoft.com/office/drawing/2014/main" id="{74FEFA7E-38D1-44E0-9ABE-033F2AB9A7CC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60;p13">
              <a:extLst>
                <a:ext uri="{FF2B5EF4-FFF2-40B4-BE49-F238E27FC236}">
                  <a16:creationId xmlns:a16="http://schemas.microsoft.com/office/drawing/2014/main" id="{5BAC0461-1DC9-40A7-A1BA-85E1DE61B37C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61;p13">
              <a:extLst>
                <a:ext uri="{FF2B5EF4-FFF2-40B4-BE49-F238E27FC236}">
                  <a16:creationId xmlns:a16="http://schemas.microsoft.com/office/drawing/2014/main" id="{C6E71583-C30A-43B3-B3EA-014FC1EDE983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62;p13">
              <a:extLst>
                <a:ext uri="{FF2B5EF4-FFF2-40B4-BE49-F238E27FC236}">
                  <a16:creationId xmlns:a16="http://schemas.microsoft.com/office/drawing/2014/main" id="{9EBAFDCF-7352-47BD-8E10-7C00B183DAB5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63;p13">
              <a:extLst>
                <a:ext uri="{FF2B5EF4-FFF2-40B4-BE49-F238E27FC236}">
                  <a16:creationId xmlns:a16="http://schemas.microsoft.com/office/drawing/2014/main" id="{66D96334-5F0B-4EA5-8CD8-10F1A04D8A0B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64;p13">
              <a:extLst>
                <a:ext uri="{FF2B5EF4-FFF2-40B4-BE49-F238E27FC236}">
                  <a16:creationId xmlns:a16="http://schemas.microsoft.com/office/drawing/2014/main" id="{C0727B04-BDB9-4E87-8694-016D405BECED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65;p13">
              <a:extLst>
                <a:ext uri="{FF2B5EF4-FFF2-40B4-BE49-F238E27FC236}">
                  <a16:creationId xmlns:a16="http://schemas.microsoft.com/office/drawing/2014/main" id="{7F589A0C-D44D-489B-B3A3-692464621433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66;p13">
              <a:extLst>
                <a:ext uri="{FF2B5EF4-FFF2-40B4-BE49-F238E27FC236}">
                  <a16:creationId xmlns:a16="http://schemas.microsoft.com/office/drawing/2014/main" id="{F49BC6D4-D01D-4D80-BB18-581DDFE3DD70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67;p13">
              <a:extLst>
                <a:ext uri="{FF2B5EF4-FFF2-40B4-BE49-F238E27FC236}">
                  <a16:creationId xmlns:a16="http://schemas.microsoft.com/office/drawing/2014/main" id="{1FB88A21-66FC-4D64-8AF7-0AF0F572E914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68;p13">
              <a:extLst>
                <a:ext uri="{FF2B5EF4-FFF2-40B4-BE49-F238E27FC236}">
                  <a16:creationId xmlns:a16="http://schemas.microsoft.com/office/drawing/2014/main" id="{E8C6657F-CD70-434F-91DC-8029E55B005F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9;p13">
              <a:extLst>
                <a:ext uri="{FF2B5EF4-FFF2-40B4-BE49-F238E27FC236}">
                  <a16:creationId xmlns:a16="http://schemas.microsoft.com/office/drawing/2014/main" id="{4FF6ABA4-D559-485E-9FBA-11F32199C8E1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70;p13">
              <a:extLst>
                <a:ext uri="{FF2B5EF4-FFF2-40B4-BE49-F238E27FC236}">
                  <a16:creationId xmlns:a16="http://schemas.microsoft.com/office/drawing/2014/main" id="{FEEF3D0D-935C-40F4-8832-8A58F5942E5B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71;p13">
              <a:extLst>
                <a:ext uri="{FF2B5EF4-FFF2-40B4-BE49-F238E27FC236}">
                  <a16:creationId xmlns:a16="http://schemas.microsoft.com/office/drawing/2014/main" id="{15529424-E325-49F3-B267-38AFFE9F6190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72;p13">
              <a:extLst>
                <a:ext uri="{FF2B5EF4-FFF2-40B4-BE49-F238E27FC236}">
                  <a16:creationId xmlns:a16="http://schemas.microsoft.com/office/drawing/2014/main" id="{F573E035-6099-4359-BC41-91080DD05833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73;p13">
              <a:extLst>
                <a:ext uri="{FF2B5EF4-FFF2-40B4-BE49-F238E27FC236}">
                  <a16:creationId xmlns:a16="http://schemas.microsoft.com/office/drawing/2014/main" id="{190616CB-9F6C-459F-8A45-6C269FF4483F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74;p13">
              <a:extLst>
                <a:ext uri="{FF2B5EF4-FFF2-40B4-BE49-F238E27FC236}">
                  <a16:creationId xmlns:a16="http://schemas.microsoft.com/office/drawing/2014/main" id="{0495F597-EB7B-40EA-8669-AAD9AA4E21F3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96FA-ACC7-46C7-B314-95007D7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26C0-9239-44CE-B87A-AE41B277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8550"/>
            <a:ext cx="4839471" cy="2640900"/>
          </a:xfrm>
        </p:spPr>
        <p:txBody>
          <a:bodyPr/>
          <a:lstStyle/>
          <a:p>
            <a:r>
              <a:rPr lang="en-US" dirty="0"/>
              <a:t>Ideal Admin Panel</a:t>
            </a:r>
          </a:p>
          <a:p>
            <a:r>
              <a:rPr lang="en-US" dirty="0"/>
              <a:t>Effortless Signup Process</a:t>
            </a:r>
          </a:p>
          <a:p>
            <a:r>
              <a:rPr lang="en-US" dirty="0"/>
              <a:t>User-Centric Booking Process</a:t>
            </a:r>
          </a:p>
          <a:p>
            <a:r>
              <a:rPr lang="en-US" dirty="0"/>
              <a:t>Complete Booking History for User as well as Driver</a:t>
            </a:r>
          </a:p>
          <a:p>
            <a:r>
              <a:rPr lang="en-US" dirty="0"/>
              <a:t>Single Login at a time for security</a:t>
            </a:r>
          </a:p>
          <a:p>
            <a:r>
              <a:rPr lang="en-US" dirty="0"/>
              <a:t>Instant Update Acceptance Status </a:t>
            </a:r>
          </a:p>
          <a:p>
            <a:endParaRPr lang="en-US" dirty="0"/>
          </a:p>
        </p:txBody>
      </p:sp>
      <p:grpSp>
        <p:nvGrpSpPr>
          <p:cNvPr id="4" name="Google Shape;408;p15">
            <a:extLst>
              <a:ext uri="{FF2B5EF4-FFF2-40B4-BE49-F238E27FC236}">
                <a16:creationId xmlns:a16="http://schemas.microsoft.com/office/drawing/2014/main" id="{422787FB-8B73-4A06-B7AE-D0A630A84BEE}"/>
              </a:ext>
            </a:extLst>
          </p:cNvPr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" name="Google Shape;409;p15">
              <a:extLst>
                <a:ext uri="{FF2B5EF4-FFF2-40B4-BE49-F238E27FC236}">
                  <a16:creationId xmlns:a16="http://schemas.microsoft.com/office/drawing/2014/main" id="{493180C2-8E4B-46BE-82A7-C7985C1D7C2F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;p15">
              <a:extLst>
                <a:ext uri="{FF2B5EF4-FFF2-40B4-BE49-F238E27FC236}">
                  <a16:creationId xmlns:a16="http://schemas.microsoft.com/office/drawing/2014/main" id="{EF553E9C-F234-4B61-B3DD-6A0DCD10499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1;p15">
              <a:extLst>
                <a:ext uri="{FF2B5EF4-FFF2-40B4-BE49-F238E27FC236}">
                  <a16:creationId xmlns:a16="http://schemas.microsoft.com/office/drawing/2014/main" id="{FB49BE16-6E04-49A0-A21E-A575BE192CFD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2;p15">
              <a:extLst>
                <a:ext uri="{FF2B5EF4-FFF2-40B4-BE49-F238E27FC236}">
                  <a16:creationId xmlns:a16="http://schemas.microsoft.com/office/drawing/2014/main" id="{F8E9232F-A484-4595-B264-ADBD6B132882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3;p15">
              <a:extLst>
                <a:ext uri="{FF2B5EF4-FFF2-40B4-BE49-F238E27FC236}">
                  <a16:creationId xmlns:a16="http://schemas.microsoft.com/office/drawing/2014/main" id="{DABF528A-07E2-437F-9D4C-D5D94D7BCADA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4;p15">
              <a:extLst>
                <a:ext uri="{FF2B5EF4-FFF2-40B4-BE49-F238E27FC236}">
                  <a16:creationId xmlns:a16="http://schemas.microsoft.com/office/drawing/2014/main" id="{7383530F-C595-4F66-B668-03855C378E8A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5;p15">
              <a:extLst>
                <a:ext uri="{FF2B5EF4-FFF2-40B4-BE49-F238E27FC236}">
                  <a16:creationId xmlns:a16="http://schemas.microsoft.com/office/drawing/2014/main" id="{CC11B8A4-0395-4F76-A6B1-A9903D32BD17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6;p15">
              <a:extLst>
                <a:ext uri="{FF2B5EF4-FFF2-40B4-BE49-F238E27FC236}">
                  <a16:creationId xmlns:a16="http://schemas.microsoft.com/office/drawing/2014/main" id="{65BF3106-3BED-41B1-9DAA-3488E77FDCBA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7;p15">
              <a:extLst>
                <a:ext uri="{FF2B5EF4-FFF2-40B4-BE49-F238E27FC236}">
                  <a16:creationId xmlns:a16="http://schemas.microsoft.com/office/drawing/2014/main" id="{77D5E52E-DD26-4857-A85A-0A0595A00087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8;p15">
              <a:extLst>
                <a:ext uri="{FF2B5EF4-FFF2-40B4-BE49-F238E27FC236}">
                  <a16:creationId xmlns:a16="http://schemas.microsoft.com/office/drawing/2014/main" id="{4AF18F35-5A59-41CF-B196-2EE2570EED62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9;p15">
              <a:extLst>
                <a:ext uri="{FF2B5EF4-FFF2-40B4-BE49-F238E27FC236}">
                  <a16:creationId xmlns:a16="http://schemas.microsoft.com/office/drawing/2014/main" id="{EB8ED845-77B4-4595-9DB0-6E83DE93B330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0;p15">
              <a:extLst>
                <a:ext uri="{FF2B5EF4-FFF2-40B4-BE49-F238E27FC236}">
                  <a16:creationId xmlns:a16="http://schemas.microsoft.com/office/drawing/2014/main" id="{6883D7E5-24AC-4555-8CDA-66989E69C147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1;p15">
              <a:extLst>
                <a:ext uri="{FF2B5EF4-FFF2-40B4-BE49-F238E27FC236}">
                  <a16:creationId xmlns:a16="http://schemas.microsoft.com/office/drawing/2014/main" id="{FE1D8E23-1717-4389-BF30-91BF4B25E4FF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2;p15">
              <a:extLst>
                <a:ext uri="{FF2B5EF4-FFF2-40B4-BE49-F238E27FC236}">
                  <a16:creationId xmlns:a16="http://schemas.microsoft.com/office/drawing/2014/main" id="{E7A2B2DB-4ACC-4EC6-AE54-C15A18F22271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3;p15">
              <a:extLst>
                <a:ext uri="{FF2B5EF4-FFF2-40B4-BE49-F238E27FC236}">
                  <a16:creationId xmlns:a16="http://schemas.microsoft.com/office/drawing/2014/main" id="{71AEAE6C-B750-4CB2-9F0C-CCD34005ADFD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4;p15">
              <a:extLst>
                <a:ext uri="{FF2B5EF4-FFF2-40B4-BE49-F238E27FC236}">
                  <a16:creationId xmlns:a16="http://schemas.microsoft.com/office/drawing/2014/main" id="{B1B20F94-AE6F-4E47-9504-8C3FD2CABD5E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5;p15">
              <a:extLst>
                <a:ext uri="{FF2B5EF4-FFF2-40B4-BE49-F238E27FC236}">
                  <a16:creationId xmlns:a16="http://schemas.microsoft.com/office/drawing/2014/main" id="{94E8CE44-0172-4819-839D-49D25057B76B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6;p15">
              <a:extLst>
                <a:ext uri="{FF2B5EF4-FFF2-40B4-BE49-F238E27FC236}">
                  <a16:creationId xmlns:a16="http://schemas.microsoft.com/office/drawing/2014/main" id="{5AF70F45-705A-460F-95E1-6682DA4A66D6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7;p15">
              <a:extLst>
                <a:ext uri="{FF2B5EF4-FFF2-40B4-BE49-F238E27FC236}">
                  <a16:creationId xmlns:a16="http://schemas.microsoft.com/office/drawing/2014/main" id="{8D1327B0-5908-4813-8B90-F77A682A4B53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8;p15">
              <a:extLst>
                <a:ext uri="{FF2B5EF4-FFF2-40B4-BE49-F238E27FC236}">
                  <a16:creationId xmlns:a16="http://schemas.microsoft.com/office/drawing/2014/main" id="{18D111F8-B397-4A4A-BBF9-B1671564CFDA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9;p15">
              <a:extLst>
                <a:ext uri="{FF2B5EF4-FFF2-40B4-BE49-F238E27FC236}">
                  <a16:creationId xmlns:a16="http://schemas.microsoft.com/office/drawing/2014/main" id="{A19C1344-EEA9-4F43-9A8F-F5B45A7837F2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430;p15">
              <a:extLst>
                <a:ext uri="{FF2B5EF4-FFF2-40B4-BE49-F238E27FC236}">
                  <a16:creationId xmlns:a16="http://schemas.microsoft.com/office/drawing/2014/main" id="{B17544EF-5DE7-4B96-8180-C20CE89CD906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0" name="Google Shape;431;p15">
                <a:extLst>
                  <a:ext uri="{FF2B5EF4-FFF2-40B4-BE49-F238E27FC236}">
                    <a16:creationId xmlns:a16="http://schemas.microsoft.com/office/drawing/2014/main" id="{98297DC9-2414-4091-93CE-8896DEECCC54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32;p15">
                <a:extLst>
                  <a:ext uri="{FF2B5EF4-FFF2-40B4-BE49-F238E27FC236}">
                    <a16:creationId xmlns:a16="http://schemas.microsoft.com/office/drawing/2014/main" id="{55AF8543-9E40-46C7-BDF0-613749388F6A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33;p15">
                <a:extLst>
                  <a:ext uri="{FF2B5EF4-FFF2-40B4-BE49-F238E27FC236}">
                    <a16:creationId xmlns:a16="http://schemas.microsoft.com/office/drawing/2014/main" id="{E7F01262-538C-4F42-A843-154A6F8039D3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34;p15">
                <a:extLst>
                  <a:ext uri="{FF2B5EF4-FFF2-40B4-BE49-F238E27FC236}">
                    <a16:creationId xmlns:a16="http://schemas.microsoft.com/office/drawing/2014/main" id="{6BF0576A-334F-4C30-B9A9-CD39BA8584DA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35;p15">
                <a:extLst>
                  <a:ext uri="{FF2B5EF4-FFF2-40B4-BE49-F238E27FC236}">
                    <a16:creationId xmlns:a16="http://schemas.microsoft.com/office/drawing/2014/main" id="{8D81C528-F26D-454F-B7C3-9340A4B02DB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36;p15">
                <a:extLst>
                  <a:ext uri="{FF2B5EF4-FFF2-40B4-BE49-F238E27FC236}">
                    <a16:creationId xmlns:a16="http://schemas.microsoft.com/office/drawing/2014/main" id="{8EDB816E-CC52-4E3A-AFB0-B8E8168BC230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37;p15">
                <a:extLst>
                  <a:ext uri="{FF2B5EF4-FFF2-40B4-BE49-F238E27FC236}">
                    <a16:creationId xmlns:a16="http://schemas.microsoft.com/office/drawing/2014/main" id="{81AD2DD0-DEE5-4696-BA84-F23527EB7538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38;p15">
                <a:extLst>
                  <a:ext uri="{FF2B5EF4-FFF2-40B4-BE49-F238E27FC236}">
                    <a16:creationId xmlns:a16="http://schemas.microsoft.com/office/drawing/2014/main" id="{114FF313-7138-4CD5-9BEE-17166875454D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9;p15">
                <a:extLst>
                  <a:ext uri="{FF2B5EF4-FFF2-40B4-BE49-F238E27FC236}">
                    <a16:creationId xmlns:a16="http://schemas.microsoft.com/office/drawing/2014/main" id="{9A5ECBBB-7E52-4116-88DD-2063920723B7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0;p15">
                <a:extLst>
                  <a:ext uri="{FF2B5EF4-FFF2-40B4-BE49-F238E27FC236}">
                    <a16:creationId xmlns:a16="http://schemas.microsoft.com/office/drawing/2014/main" id="{8C5E5B7E-02AD-400C-BAA2-5F54E5FDD7FD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1;p15">
                <a:extLst>
                  <a:ext uri="{FF2B5EF4-FFF2-40B4-BE49-F238E27FC236}">
                    <a16:creationId xmlns:a16="http://schemas.microsoft.com/office/drawing/2014/main" id="{0677CFD9-721D-42AB-9EA1-DE575943D872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2;p15">
                <a:extLst>
                  <a:ext uri="{FF2B5EF4-FFF2-40B4-BE49-F238E27FC236}">
                    <a16:creationId xmlns:a16="http://schemas.microsoft.com/office/drawing/2014/main" id="{2BB960E2-36D3-459A-9305-5EA5C5DB1D7F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3;p15">
                <a:extLst>
                  <a:ext uri="{FF2B5EF4-FFF2-40B4-BE49-F238E27FC236}">
                    <a16:creationId xmlns:a16="http://schemas.microsoft.com/office/drawing/2014/main" id="{C137DE34-A08A-4516-9A81-B58B0EF8D6F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4;p15">
                <a:extLst>
                  <a:ext uri="{FF2B5EF4-FFF2-40B4-BE49-F238E27FC236}">
                    <a16:creationId xmlns:a16="http://schemas.microsoft.com/office/drawing/2014/main" id="{584690F5-5C6B-4BF0-A58D-B4DEE75F85F6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45;p15">
                <a:extLst>
                  <a:ext uri="{FF2B5EF4-FFF2-40B4-BE49-F238E27FC236}">
                    <a16:creationId xmlns:a16="http://schemas.microsoft.com/office/drawing/2014/main" id="{9931155F-8645-4DBE-BC24-05C1C4EA6028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46;p15">
                <a:extLst>
                  <a:ext uri="{FF2B5EF4-FFF2-40B4-BE49-F238E27FC236}">
                    <a16:creationId xmlns:a16="http://schemas.microsoft.com/office/drawing/2014/main" id="{006AB78F-3FCC-4A4E-BAC7-2432964ECDC0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47;p15">
                <a:extLst>
                  <a:ext uri="{FF2B5EF4-FFF2-40B4-BE49-F238E27FC236}">
                    <a16:creationId xmlns:a16="http://schemas.microsoft.com/office/drawing/2014/main" id="{B220BA0B-3AA1-42A0-8D93-903344896F87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48;p15">
                <a:extLst>
                  <a:ext uri="{FF2B5EF4-FFF2-40B4-BE49-F238E27FC236}">
                    <a16:creationId xmlns:a16="http://schemas.microsoft.com/office/drawing/2014/main" id="{B8D6059C-6A09-410B-B467-30A8FECE858D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49;p15">
                <a:extLst>
                  <a:ext uri="{FF2B5EF4-FFF2-40B4-BE49-F238E27FC236}">
                    <a16:creationId xmlns:a16="http://schemas.microsoft.com/office/drawing/2014/main" id="{47CA60C6-141F-4478-A898-EEFE1D0EAEB0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0;p15">
                <a:extLst>
                  <a:ext uri="{FF2B5EF4-FFF2-40B4-BE49-F238E27FC236}">
                    <a16:creationId xmlns:a16="http://schemas.microsoft.com/office/drawing/2014/main" id="{6AD882C0-34E1-41B4-AF2C-4288EEAF7353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;p15">
                <a:extLst>
                  <a:ext uri="{FF2B5EF4-FFF2-40B4-BE49-F238E27FC236}">
                    <a16:creationId xmlns:a16="http://schemas.microsoft.com/office/drawing/2014/main" id="{0F852A07-0C03-4481-942D-BE2845CA7C26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;p15">
                <a:extLst>
                  <a:ext uri="{FF2B5EF4-FFF2-40B4-BE49-F238E27FC236}">
                    <a16:creationId xmlns:a16="http://schemas.microsoft.com/office/drawing/2014/main" id="{5523C8A5-8E4C-4B7D-AF71-6698C08279A9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3;p15">
                <a:extLst>
                  <a:ext uri="{FF2B5EF4-FFF2-40B4-BE49-F238E27FC236}">
                    <a16:creationId xmlns:a16="http://schemas.microsoft.com/office/drawing/2014/main" id="{FD8C7EDF-2AE2-4ECC-9A2D-5CCF8D392C5A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4;p15">
                <a:extLst>
                  <a:ext uri="{FF2B5EF4-FFF2-40B4-BE49-F238E27FC236}">
                    <a16:creationId xmlns:a16="http://schemas.microsoft.com/office/drawing/2014/main" id="{4795BD64-71BA-4CF5-9025-127F06A8AA3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5;p15">
                <a:extLst>
                  <a:ext uri="{FF2B5EF4-FFF2-40B4-BE49-F238E27FC236}">
                    <a16:creationId xmlns:a16="http://schemas.microsoft.com/office/drawing/2014/main" id="{AACDAC19-0657-4BCE-AEA3-974B00387E47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6;p15">
                <a:extLst>
                  <a:ext uri="{FF2B5EF4-FFF2-40B4-BE49-F238E27FC236}">
                    <a16:creationId xmlns:a16="http://schemas.microsoft.com/office/drawing/2014/main" id="{2E0E1C0F-BF5C-4CDE-A065-0CD030B277D4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7;p15">
                <a:extLst>
                  <a:ext uri="{FF2B5EF4-FFF2-40B4-BE49-F238E27FC236}">
                    <a16:creationId xmlns:a16="http://schemas.microsoft.com/office/drawing/2014/main" id="{4F28C288-6D1C-4515-AF8B-3FE3B1D2EAF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8;p15">
                <a:extLst>
                  <a:ext uri="{FF2B5EF4-FFF2-40B4-BE49-F238E27FC236}">
                    <a16:creationId xmlns:a16="http://schemas.microsoft.com/office/drawing/2014/main" id="{C5862099-CC6B-4C3B-A026-AF3A989BB4DC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59;p15">
                <a:extLst>
                  <a:ext uri="{FF2B5EF4-FFF2-40B4-BE49-F238E27FC236}">
                    <a16:creationId xmlns:a16="http://schemas.microsoft.com/office/drawing/2014/main" id="{52934D3F-310A-4430-AA37-3838CA23D84A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60;p15">
                <a:extLst>
                  <a:ext uri="{FF2B5EF4-FFF2-40B4-BE49-F238E27FC236}">
                    <a16:creationId xmlns:a16="http://schemas.microsoft.com/office/drawing/2014/main" id="{F21E3278-DD0C-45FB-AF21-D23448D2B73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61;p15">
                <a:extLst>
                  <a:ext uri="{FF2B5EF4-FFF2-40B4-BE49-F238E27FC236}">
                    <a16:creationId xmlns:a16="http://schemas.microsoft.com/office/drawing/2014/main" id="{D1870865-7DD5-433D-99B3-5D77DB3818B4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62;p15">
                <a:extLst>
                  <a:ext uri="{FF2B5EF4-FFF2-40B4-BE49-F238E27FC236}">
                    <a16:creationId xmlns:a16="http://schemas.microsoft.com/office/drawing/2014/main" id="{8CE0D1B1-0BC5-4A88-BA6A-3492F980D89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63;p15">
                <a:extLst>
                  <a:ext uri="{FF2B5EF4-FFF2-40B4-BE49-F238E27FC236}">
                    <a16:creationId xmlns:a16="http://schemas.microsoft.com/office/drawing/2014/main" id="{99BA7421-B130-40B7-AD6E-7AEE931F628F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64;p15">
                <a:extLst>
                  <a:ext uri="{FF2B5EF4-FFF2-40B4-BE49-F238E27FC236}">
                    <a16:creationId xmlns:a16="http://schemas.microsoft.com/office/drawing/2014/main" id="{48CF5671-2CDD-4693-9753-5C3F49787B3A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65;p15">
                <a:extLst>
                  <a:ext uri="{FF2B5EF4-FFF2-40B4-BE49-F238E27FC236}">
                    <a16:creationId xmlns:a16="http://schemas.microsoft.com/office/drawing/2014/main" id="{1DCE8EA7-EF44-48ED-A42D-B5118A7BBE1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66;p15">
                <a:extLst>
                  <a:ext uri="{FF2B5EF4-FFF2-40B4-BE49-F238E27FC236}">
                    <a16:creationId xmlns:a16="http://schemas.microsoft.com/office/drawing/2014/main" id="{56B7B07E-A03E-4B4B-BDF8-017C8EDFEDD0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67;p15">
                <a:extLst>
                  <a:ext uri="{FF2B5EF4-FFF2-40B4-BE49-F238E27FC236}">
                    <a16:creationId xmlns:a16="http://schemas.microsoft.com/office/drawing/2014/main" id="{BDBBA355-B3D6-4940-97DD-23291090675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68;p15">
                <a:extLst>
                  <a:ext uri="{FF2B5EF4-FFF2-40B4-BE49-F238E27FC236}">
                    <a16:creationId xmlns:a16="http://schemas.microsoft.com/office/drawing/2014/main" id="{FF46926A-4920-4B99-AD9A-26D3D2992FC9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69;p15">
                <a:extLst>
                  <a:ext uri="{FF2B5EF4-FFF2-40B4-BE49-F238E27FC236}">
                    <a16:creationId xmlns:a16="http://schemas.microsoft.com/office/drawing/2014/main" id="{623752E1-B4F3-40D4-901E-3437B03ECC42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70;p15">
                <a:extLst>
                  <a:ext uri="{FF2B5EF4-FFF2-40B4-BE49-F238E27FC236}">
                    <a16:creationId xmlns:a16="http://schemas.microsoft.com/office/drawing/2014/main" id="{C8ED3FFB-BE4B-4727-8A23-9D64FB2BDFD6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471;p15">
              <a:extLst>
                <a:ext uri="{FF2B5EF4-FFF2-40B4-BE49-F238E27FC236}">
                  <a16:creationId xmlns:a16="http://schemas.microsoft.com/office/drawing/2014/main" id="{C056AC49-263E-424B-9543-16395569F921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72;p15">
              <a:extLst>
                <a:ext uri="{FF2B5EF4-FFF2-40B4-BE49-F238E27FC236}">
                  <a16:creationId xmlns:a16="http://schemas.microsoft.com/office/drawing/2014/main" id="{B0FDB421-8EBA-4A7D-8F4C-E7DB2269EF6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3;p15">
              <a:extLst>
                <a:ext uri="{FF2B5EF4-FFF2-40B4-BE49-F238E27FC236}">
                  <a16:creationId xmlns:a16="http://schemas.microsoft.com/office/drawing/2014/main" id="{3C1BED41-A1E1-48E9-A0AA-FC200F595069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4;p15">
              <a:extLst>
                <a:ext uri="{FF2B5EF4-FFF2-40B4-BE49-F238E27FC236}">
                  <a16:creationId xmlns:a16="http://schemas.microsoft.com/office/drawing/2014/main" id="{E2DBA426-FB01-4B26-BBF0-34B69DC47CF0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5;p15">
              <a:extLst>
                <a:ext uri="{FF2B5EF4-FFF2-40B4-BE49-F238E27FC236}">
                  <a16:creationId xmlns:a16="http://schemas.microsoft.com/office/drawing/2014/main" id="{95BE6BFC-1B48-45F5-A033-5F2D6162EE3D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6;p15">
              <a:extLst>
                <a:ext uri="{FF2B5EF4-FFF2-40B4-BE49-F238E27FC236}">
                  <a16:creationId xmlns:a16="http://schemas.microsoft.com/office/drawing/2014/main" id="{5009E389-0E7F-4E10-BD2D-0E7DA6D364F6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7;p15">
              <a:extLst>
                <a:ext uri="{FF2B5EF4-FFF2-40B4-BE49-F238E27FC236}">
                  <a16:creationId xmlns:a16="http://schemas.microsoft.com/office/drawing/2014/main" id="{D11A0838-3D4A-43C8-8A58-1EDC2C9C6231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78;p15">
              <a:extLst>
                <a:ext uri="{FF2B5EF4-FFF2-40B4-BE49-F238E27FC236}">
                  <a16:creationId xmlns:a16="http://schemas.microsoft.com/office/drawing/2014/main" id="{DCFFCBE0-9F42-4ED2-ACC6-F3D81E9EA0DD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9;p15">
              <a:extLst>
                <a:ext uri="{FF2B5EF4-FFF2-40B4-BE49-F238E27FC236}">
                  <a16:creationId xmlns:a16="http://schemas.microsoft.com/office/drawing/2014/main" id="{62B9CC6E-E4D0-473C-B55A-960D5E5CA6BE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80;p15">
              <a:extLst>
                <a:ext uri="{FF2B5EF4-FFF2-40B4-BE49-F238E27FC236}">
                  <a16:creationId xmlns:a16="http://schemas.microsoft.com/office/drawing/2014/main" id="{8659E352-3CD5-49C7-A921-EB1224C8286B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1;p15">
              <a:extLst>
                <a:ext uri="{FF2B5EF4-FFF2-40B4-BE49-F238E27FC236}">
                  <a16:creationId xmlns:a16="http://schemas.microsoft.com/office/drawing/2014/main" id="{81DB315C-EB4A-46D4-82E4-72FDF3CFA43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2;p15">
              <a:extLst>
                <a:ext uri="{FF2B5EF4-FFF2-40B4-BE49-F238E27FC236}">
                  <a16:creationId xmlns:a16="http://schemas.microsoft.com/office/drawing/2014/main" id="{430FF4F2-5E46-49DE-A679-B6E276B5DAF8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3;p15">
              <a:extLst>
                <a:ext uri="{FF2B5EF4-FFF2-40B4-BE49-F238E27FC236}">
                  <a16:creationId xmlns:a16="http://schemas.microsoft.com/office/drawing/2014/main" id="{1AB5FED6-4B4A-4F52-8B02-D786A7E61B31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4;p15">
              <a:extLst>
                <a:ext uri="{FF2B5EF4-FFF2-40B4-BE49-F238E27FC236}">
                  <a16:creationId xmlns:a16="http://schemas.microsoft.com/office/drawing/2014/main" id="{DCD9AB10-894C-48EC-A523-6D31F275AE6E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5;p15">
              <a:extLst>
                <a:ext uri="{FF2B5EF4-FFF2-40B4-BE49-F238E27FC236}">
                  <a16:creationId xmlns:a16="http://schemas.microsoft.com/office/drawing/2014/main" id="{9CED23E1-8E62-4896-A949-B4063381A9EB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6;p15">
              <a:extLst>
                <a:ext uri="{FF2B5EF4-FFF2-40B4-BE49-F238E27FC236}">
                  <a16:creationId xmlns:a16="http://schemas.microsoft.com/office/drawing/2014/main" id="{4808B424-5692-4277-88A5-7E80D3F46238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7;p15">
              <a:extLst>
                <a:ext uri="{FF2B5EF4-FFF2-40B4-BE49-F238E27FC236}">
                  <a16:creationId xmlns:a16="http://schemas.microsoft.com/office/drawing/2014/main" id="{DDC378CA-4085-47C0-A473-34C6C1DC5EAD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88;p15">
              <a:extLst>
                <a:ext uri="{FF2B5EF4-FFF2-40B4-BE49-F238E27FC236}">
                  <a16:creationId xmlns:a16="http://schemas.microsoft.com/office/drawing/2014/main" id="{B458E111-923A-48DD-A3B4-53BD86E00AD1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89;p15">
              <a:extLst>
                <a:ext uri="{FF2B5EF4-FFF2-40B4-BE49-F238E27FC236}">
                  <a16:creationId xmlns:a16="http://schemas.microsoft.com/office/drawing/2014/main" id="{957C93EB-6864-42C8-94E0-A54115D7DC80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0;p15">
              <a:extLst>
                <a:ext uri="{FF2B5EF4-FFF2-40B4-BE49-F238E27FC236}">
                  <a16:creationId xmlns:a16="http://schemas.microsoft.com/office/drawing/2014/main" id="{741B9FEC-14A1-465A-8CCA-D17C6BB65776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1;p15">
              <a:extLst>
                <a:ext uri="{FF2B5EF4-FFF2-40B4-BE49-F238E27FC236}">
                  <a16:creationId xmlns:a16="http://schemas.microsoft.com/office/drawing/2014/main" id="{D8168D18-B302-4590-9808-A5913EC8E7AB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2;p15">
              <a:extLst>
                <a:ext uri="{FF2B5EF4-FFF2-40B4-BE49-F238E27FC236}">
                  <a16:creationId xmlns:a16="http://schemas.microsoft.com/office/drawing/2014/main" id="{8EC14115-E815-4F4A-9D61-8BB928449542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3;p15">
              <a:extLst>
                <a:ext uri="{FF2B5EF4-FFF2-40B4-BE49-F238E27FC236}">
                  <a16:creationId xmlns:a16="http://schemas.microsoft.com/office/drawing/2014/main" id="{52DD6FD3-21C6-45CC-84F4-86291609A34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4;p15">
              <a:extLst>
                <a:ext uri="{FF2B5EF4-FFF2-40B4-BE49-F238E27FC236}">
                  <a16:creationId xmlns:a16="http://schemas.microsoft.com/office/drawing/2014/main" id="{F0008D66-9A2C-4767-9C7E-6098C4BA1FB8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5;p15">
              <a:extLst>
                <a:ext uri="{FF2B5EF4-FFF2-40B4-BE49-F238E27FC236}">
                  <a16:creationId xmlns:a16="http://schemas.microsoft.com/office/drawing/2014/main" id="{A73A0916-274C-41A8-85C8-1834C1745DFB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6;p15">
              <a:extLst>
                <a:ext uri="{FF2B5EF4-FFF2-40B4-BE49-F238E27FC236}">
                  <a16:creationId xmlns:a16="http://schemas.microsoft.com/office/drawing/2014/main" id="{DEEB4B29-2D47-4C3D-8D30-C45B93BFEF2C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7;p15">
              <a:extLst>
                <a:ext uri="{FF2B5EF4-FFF2-40B4-BE49-F238E27FC236}">
                  <a16:creationId xmlns:a16="http://schemas.microsoft.com/office/drawing/2014/main" id="{09B47BAA-12A2-478F-B1AF-EE99D729A7C9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98;p15">
              <a:extLst>
                <a:ext uri="{FF2B5EF4-FFF2-40B4-BE49-F238E27FC236}">
                  <a16:creationId xmlns:a16="http://schemas.microsoft.com/office/drawing/2014/main" id="{43CEBCFC-2023-4706-9748-180C9220893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99;p15">
              <a:extLst>
                <a:ext uri="{FF2B5EF4-FFF2-40B4-BE49-F238E27FC236}">
                  <a16:creationId xmlns:a16="http://schemas.microsoft.com/office/drawing/2014/main" id="{F8D7BF73-1C79-4FDD-B1A2-7B69B025D15C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00;p15">
              <a:extLst>
                <a:ext uri="{FF2B5EF4-FFF2-40B4-BE49-F238E27FC236}">
                  <a16:creationId xmlns:a16="http://schemas.microsoft.com/office/drawing/2014/main" id="{66165829-DB9E-4652-86A8-2A211A567682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7" name="Google Shape;501;p15">
                <a:extLst>
                  <a:ext uri="{FF2B5EF4-FFF2-40B4-BE49-F238E27FC236}">
                    <a16:creationId xmlns:a16="http://schemas.microsoft.com/office/drawing/2014/main" id="{A2425754-0739-4618-AE02-25FA819BE6BE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02;p15">
                <a:extLst>
                  <a:ext uri="{FF2B5EF4-FFF2-40B4-BE49-F238E27FC236}">
                    <a16:creationId xmlns:a16="http://schemas.microsoft.com/office/drawing/2014/main" id="{356A8A26-CB8C-44F8-AB79-A4871969DC4B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3;p15">
                <a:extLst>
                  <a:ext uri="{FF2B5EF4-FFF2-40B4-BE49-F238E27FC236}">
                    <a16:creationId xmlns:a16="http://schemas.microsoft.com/office/drawing/2014/main" id="{791D5727-49CA-4D33-8D8B-C16084B91885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4;p15">
                <a:extLst>
                  <a:ext uri="{FF2B5EF4-FFF2-40B4-BE49-F238E27FC236}">
                    <a16:creationId xmlns:a16="http://schemas.microsoft.com/office/drawing/2014/main" id="{7B460AB2-00D4-4DAC-BD34-58E719F3E7B7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5;p15">
                <a:extLst>
                  <a:ext uri="{FF2B5EF4-FFF2-40B4-BE49-F238E27FC236}">
                    <a16:creationId xmlns:a16="http://schemas.microsoft.com/office/drawing/2014/main" id="{AD08F877-BA67-4162-B561-770DC8A88B20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6;p15">
                <a:extLst>
                  <a:ext uri="{FF2B5EF4-FFF2-40B4-BE49-F238E27FC236}">
                    <a16:creationId xmlns:a16="http://schemas.microsoft.com/office/drawing/2014/main" id="{6A14F67D-00C7-4CBB-A545-A087208CDA5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7;p15">
                <a:extLst>
                  <a:ext uri="{FF2B5EF4-FFF2-40B4-BE49-F238E27FC236}">
                    <a16:creationId xmlns:a16="http://schemas.microsoft.com/office/drawing/2014/main" id="{8C947979-9FE4-4D21-BEA2-35E1671551A3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08;p15">
                <a:extLst>
                  <a:ext uri="{FF2B5EF4-FFF2-40B4-BE49-F238E27FC236}">
                    <a16:creationId xmlns:a16="http://schemas.microsoft.com/office/drawing/2014/main" id="{74072AF9-AE9C-4BC1-98DB-5CDB42EE8E1E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09;p15">
                <a:extLst>
                  <a:ext uri="{FF2B5EF4-FFF2-40B4-BE49-F238E27FC236}">
                    <a16:creationId xmlns:a16="http://schemas.microsoft.com/office/drawing/2014/main" id="{137A7FEF-E2B7-4454-93C8-70CC3AFAC63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10;p15">
                <a:extLst>
                  <a:ext uri="{FF2B5EF4-FFF2-40B4-BE49-F238E27FC236}">
                    <a16:creationId xmlns:a16="http://schemas.microsoft.com/office/drawing/2014/main" id="{4EB6F824-EAEF-47C7-8B21-88C48CEA45F0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11;p15">
                <a:extLst>
                  <a:ext uri="{FF2B5EF4-FFF2-40B4-BE49-F238E27FC236}">
                    <a16:creationId xmlns:a16="http://schemas.microsoft.com/office/drawing/2014/main" id="{A1A90731-699F-45E3-84E5-5D2885FB33AD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12;p15">
                <a:extLst>
                  <a:ext uri="{FF2B5EF4-FFF2-40B4-BE49-F238E27FC236}">
                    <a16:creationId xmlns:a16="http://schemas.microsoft.com/office/drawing/2014/main" id="{170B6979-DC73-4A9E-8114-A4D05F193AA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13;p15">
                <a:extLst>
                  <a:ext uri="{FF2B5EF4-FFF2-40B4-BE49-F238E27FC236}">
                    <a16:creationId xmlns:a16="http://schemas.microsoft.com/office/drawing/2014/main" id="{83B7A711-FEDB-4507-9774-11997D533CD4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28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A3A9-8879-41F3-9671-95DE565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52FF2-622C-404D-9AEC-A9F45E41392C}"/>
              </a:ext>
            </a:extLst>
          </p:cNvPr>
          <p:cNvSpPr txBox="1"/>
          <p:nvPr/>
        </p:nvSpPr>
        <p:spPr>
          <a:xfrm>
            <a:off x="3362422" y="1293019"/>
            <a:ext cx="14430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7C0D9-68B0-4837-BA8E-30B1949F22B3}"/>
              </a:ext>
            </a:extLst>
          </p:cNvPr>
          <p:cNvSpPr txBox="1"/>
          <p:nvPr/>
        </p:nvSpPr>
        <p:spPr>
          <a:xfrm>
            <a:off x="826391" y="2185389"/>
            <a:ext cx="112290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F4152-44D7-4B7D-ACA5-B38783B0080C}"/>
              </a:ext>
            </a:extLst>
          </p:cNvPr>
          <p:cNvSpPr txBox="1"/>
          <p:nvPr/>
        </p:nvSpPr>
        <p:spPr>
          <a:xfrm>
            <a:off x="169166" y="2755360"/>
            <a:ext cx="10514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 as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ACB23-5824-46B3-B4AC-A17779825338}"/>
              </a:ext>
            </a:extLst>
          </p:cNvPr>
          <p:cNvSpPr txBox="1"/>
          <p:nvPr/>
        </p:nvSpPr>
        <p:spPr>
          <a:xfrm>
            <a:off x="1397893" y="2759567"/>
            <a:ext cx="112290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 as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3D396-ADD4-4AA4-A12D-562FF3957B78}"/>
              </a:ext>
            </a:extLst>
          </p:cNvPr>
          <p:cNvSpPr txBox="1"/>
          <p:nvPr/>
        </p:nvSpPr>
        <p:spPr>
          <a:xfrm>
            <a:off x="3369565" y="2143246"/>
            <a:ext cx="14430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2AF33-F4EC-4173-8922-DAD6B855546A}"/>
              </a:ext>
            </a:extLst>
          </p:cNvPr>
          <p:cNvSpPr txBox="1"/>
          <p:nvPr/>
        </p:nvSpPr>
        <p:spPr>
          <a:xfrm>
            <a:off x="2822261" y="2755360"/>
            <a:ext cx="105146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 as </a:t>
            </a:r>
            <a:br>
              <a:rPr lang="en-US" dirty="0"/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3CA96-D8EF-4D75-81EE-3AC133645687}"/>
              </a:ext>
            </a:extLst>
          </p:cNvPr>
          <p:cNvSpPr txBox="1"/>
          <p:nvPr/>
        </p:nvSpPr>
        <p:spPr>
          <a:xfrm>
            <a:off x="4488754" y="2761908"/>
            <a:ext cx="105146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 as</a:t>
            </a:r>
            <a:br>
              <a:rPr lang="en-US" dirty="0"/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FE2AE-575E-4947-B66B-1E3720BBA5C7}"/>
              </a:ext>
            </a:extLst>
          </p:cNvPr>
          <p:cNvSpPr txBox="1"/>
          <p:nvPr/>
        </p:nvSpPr>
        <p:spPr>
          <a:xfrm>
            <a:off x="6118960" y="2143245"/>
            <a:ext cx="14430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17516-50A1-4FB2-96A8-12371AB630D1}"/>
              </a:ext>
            </a:extLst>
          </p:cNvPr>
          <p:cNvSpPr txBox="1"/>
          <p:nvPr/>
        </p:nvSpPr>
        <p:spPr>
          <a:xfrm>
            <a:off x="7100601" y="3205048"/>
            <a:ext cx="144303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Query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51062-95D4-4D15-AC54-0871D58C30C6}"/>
              </a:ext>
            </a:extLst>
          </p:cNvPr>
          <p:cNvSpPr txBox="1"/>
          <p:nvPr/>
        </p:nvSpPr>
        <p:spPr>
          <a:xfrm>
            <a:off x="7100601" y="3642007"/>
            <a:ext cx="144303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Driver Query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9E790-B97F-4358-B1EA-0F128C63DE67}"/>
              </a:ext>
            </a:extLst>
          </p:cNvPr>
          <p:cNvSpPr txBox="1"/>
          <p:nvPr/>
        </p:nvSpPr>
        <p:spPr>
          <a:xfrm>
            <a:off x="7100602" y="4083607"/>
            <a:ext cx="14430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Trip Query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7B211-35FF-4B7D-B73E-1B7E36138CF5}"/>
              </a:ext>
            </a:extLst>
          </p:cNvPr>
          <p:cNvSpPr txBox="1"/>
          <p:nvPr/>
        </p:nvSpPr>
        <p:spPr>
          <a:xfrm>
            <a:off x="7100601" y="4547951"/>
            <a:ext cx="144303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Query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96E0-BE41-4A97-B084-FFF13C02857D}"/>
              </a:ext>
            </a:extLst>
          </p:cNvPr>
          <p:cNvSpPr txBox="1"/>
          <p:nvPr/>
        </p:nvSpPr>
        <p:spPr>
          <a:xfrm>
            <a:off x="3047714" y="3530527"/>
            <a:ext cx="105146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 Trip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1FD462-72E8-4793-8510-D6C362874DB5}"/>
              </a:ext>
            </a:extLst>
          </p:cNvPr>
          <p:cNvSpPr txBox="1"/>
          <p:nvPr/>
        </p:nvSpPr>
        <p:spPr>
          <a:xfrm>
            <a:off x="3047715" y="3972127"/>
            <a:ext cx="105146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History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CBDFD-80A5-4EB3-93B2-A4CB2E3D249F}"/>
              </a:ext>
            </a:extLst>
          </p:cNvPr>
          <p:cNvSpPr txBox="1"/>
          <p:nvPr/>
        </p:nvSpPr>
        <p:spPr>
          <a:xfrm>
            <a:off x="4774499" y="3530527"/>
            <a:ext cx="11443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 Trip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6449B-71D5-400D-80DB-EA66C3FF1838}"/>
              </a:ext>
            </a:extLst>
          </p:cNvPr>
          <p:cNvSpPr txBox="1"/>
          <p:nvPr/>
        </p:nvSpPr>
        <p:spPr>
          <a:xfrm>
            <a:off x="4774500" y="3972127"/>
            <a:ext cx="11443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History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C856E5-0109-441E-B28D-5BEBB3B7C2C3}"/>
              </a:ext>
            </a:extLst>
          </p:cNvPr>
          <p:cNvCxnSpPr>
            <a:cxnSpLocks/>
          </p:cNvCxnSpPr>
          <p:nvPr/>
        </p:nvCxnSpPr>
        <p:spPr>
          <a:xfrm>
            <a:off x="1381921" y="1885950"/>
            <a:ext cx="5458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A9B793-00D1-4D00-9B02-B51224EB969F}"/>
              </a:ext>
            </a:extLst>
          </p:cNvPr>
          <p:cNvCxnSpPr>
            <a:stCxn id="3" idx="2"/>
          </p:cNvCxnSpPr>
          <p:nvPr/>
        </p:nvCxnSpPr>
        <p:spPr>
          <a:xfrm flipH="1">
            <a:off x="4083940" y="1600796"/>
            <a:ext cx="1" cy="28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D1DE1-7629-4413-9F63-CBFB387723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7842" y="1885950"/>
            <a:ext cx="0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7B648-6FC9-49AF-8670-75C982A5D21F}"/>
              </a:ext>
            </a:extLst>
          </p:cNvPr>
          <p:cNvCxnSpPr>
            <a:endCxn id="16" idx="0"/>
          </p:cNvCxnSpPr>
          <p:nvPr/>
        </p:nvCxnSpPr>
        <p:spPr>
          <a:xfrm>
            <a:off x="4083940" y="1885950"/>
            <a:ext cx="7144" cy="25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90307B-910D-43C6-83CD-5AA1264602F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840479" y="1885950"/>
            <a:ext cx="0" cy="25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44321A4-3C98-48B4-B417-6768DE3CB6B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910273" y="2277791"/>
            <a:ext cx="262194" cy="692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A2282D9-EE23-4F4B-8F8D-8052E53D7CB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1540393" y="2340614"/>
            <a:ext cx="266401" cy="571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3A0236-8BFB-42F1-8B93-B6223FBB7E6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3567371" y="2231646"/>
            <a:ext cx="304337" cy="743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E3342C-89CE-45E5-8025-2B3B69CFD33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4397343" y="2144763"/>
            <a:ext cx="310885" cy="923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A9C009F-DB25-4299-A651-23C16022C600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6123741" y="3724980"/>
            <a:ext cx="1693598" cy="26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F728F96-C1A1-4C47-9494-28856700109D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2555345" y="3633646"/>
            <a:ext cx="847436" cy="137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7293B65-7D7C-46CD-9810-C2401A0A12BA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355913" y="3492807"/>
            <a:ext cx="1229254" cy="260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14FC14-FBF2-4423-B4BA-F5623FE66CB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6576713" y="3272008"/>
            <a:ext cx="787654" cy="26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2EA8E77-0142-4F07-B571-9E034F4F8A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5194" y="3053529"/>
            <a:ext cx="350695" cy="26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8277903-F6C0-4A5D-9333-176E0F0E73A0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4277100" y="3628616"/>
            <a:ext cx="853260" cy="141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2BC071-0085-40FA-8DC2-2F57161ADB36}"/>
              </a:ext>
            </a:extLst>
          </p:cNvPr>
          <p:cNvCxnSpPr>
            <a:endCxn id="28" idx="1"/>
          </p:cNvCxnSpPr>
          <p:nvPr/>
        </p:nvCxnSpPr>
        <p:spPr>
          <a:xfrm flipV="1">
            <a:off x="4632960" y="3684416"/>
            <a:ext cx="141539" cy="1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07EF49-4F88-48CB-B839-3AEE358B4748}"/>
              </a:ext>
            </a:extLst>
          </p:cNvPr>
          <p:cNvCxnSpPr>
            <a:endCxn id="26" idx="1"/>
          </p:cNvCxnSpPr>
          <p:nvPr/>
        </p:nvCxnSpPr>
        <p:spPr>
          <a:xfrm flipV="1">
            <a:off x="2904842" y="3684416"/>
            <a:ext cx="142872" cy="1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47D1FD-16AD-4748-BD9E-720D97A9A767}"/>
              </a:ext>
            </a:extLst>
          </p:cNvPr>
          <p:cNvSpPr txBox="1"/>
          <p:nvPr/>
        </p:nvSpPr>
        <p:spPr>
          <a:xfrm>
            <a:off x="6118960" y="2708316"/>
            <a:ext cx="14430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Panel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B2C5BC-1C99-42CB-9A89-D7BE031D8F51}"/>
              </a:ext>
            </a:extLst>
          </p:cNvPr>
          <p:cNvCxnSpPr>
            <a:cxnSpLocks/>
          </p:cNvCxnSpPr>
          <p:nvPr/>
        </p:nvCxnSpPr>
        <p:spPr>
          <a:xfrm>
            <a:off x="6840478" y="2461749"/>
            <a:ext cx="0" cy="25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91896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&amp; Features</a:t>
            </a:r>
            <a:endParaRPr dirty="0"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Registration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Effortless Registration Process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Login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Single Login at a time for Security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Accepting Trip from Available Trips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Printing history in any format</a:t>
            </a:r>
            <a:endParaRPr sz="13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Accepting Trip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User-Centric Booking Process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Booking Trip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R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L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" grpId="0" animBg="1"/>
      <p:bldP spid="2336" grpId="0" animBg="1"/>
      <p:bldP spid="2337" grpId="0" animBg="1"/>
      <p:bldP spid="2338" grpId="0" animBg="1"/>
      <p:bldP spid="2339" grpId="0" animBg="1"/>
      <p:bldP spid="2340" grpId="0" animBg="1"/>
      <p:bldP spid="2341" grpId="0" animBg="1"/>
      <p:bldP spid="2342" grpId="0" animBg="1"/>
      <p:bldP spid="2343" grpId="0"/>
      <p:bldP spid="2344" grpId="0"/>
      <p:bldP spid="2345" grpId="0"/>
      <p:bldP spid="23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F9290-D2DD-4B5F-9303-32671CD67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3" b="6875"/>
          <a:stretch/>
        </p:blipFill>
        <p:spPr>
          <a:xfrm>
            <a:off x="1399497" y="1066799"/>
            <a:ext cx="6345005" cy="3939541"/>
          </a:xfrm>
          <a:prstGeom prst="rect">
            <a:avLst/>
          </a:prstGeom>
        </p:spPr>
      </p:pic>
      <p:sp>
        <p:nvSpPr>
          <p:cNvPr id="370" name="Google Shape;370;p1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E181D-2740-4CF1-ADCF-CD91EFB8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1" y="122577"/>
            <a:ext cx="5186362" cy="489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3D3FD-E415-4FAE-96AE-55465FF4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926" y="1187438"/>
            <a:ext cx="2226188" cy="1082700"/>
          </a:xfrm>
        </p:spPr>
        <p:txBody>
          <a:bodyPr/>
          <a:lstStyle/>
          <a:p>
            <a:r>
              <a:rPr lang="en-US" sz="4400" dirty="0"/>
              <a:t>Class </a:t>
            </a:r>
            <a:br>
              <a:rPr lang="en-US" sz="4400" dirty="0"/>
            </a:br>
            <a:r>
              <a:rPr lang="en-US" sz="4400" dirty="0"/>
              <a:t>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9480514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496</Words>
  <Application>Microsoft Office PowerPoint</Application>
  <PresentationFormat>On-screen Show (16:9)</PresentationFormat>
  <Paragraphs>137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Barlow</vt:lpstr>
      <vt:lpstr>Barlow Light</vt:lpstr>
      <vt:lpstr>Calibri</vt:lpstr>
      <vt:lpstr>Raleway</vt:lpstr>
      <vt:lpstr>Raleway Thin</vt:lpstr>
      <vt:lpstr>Times New Roman</vt:lpstr>
      <vt:lpstr>Gaoler template</vt:lpstr>
      <vt:lpstr>PowerPoint Presentation</vt:lpstr>
      <vt:lpstr>Roadmap</vt:lpstr>
      <vt:lpstr>Problem Statement</vt:lpstr>
      <vt:lpstr>Objectives</vt:lpstr>
      <vt:lpstr>Features</vt:lpstr>
      <vt:lpstr>User Flow Diagram</vt:lpstr>
      <vt:lpstr>Functions &amp; Features</vt:lpstr>
      <vt:lpstr>ER Diagram</vt:lpstr>
      <vt:lpstr>Class  Diagram</vt:lpstr>
      <vt:lpstr>Future scope</vt:lpstr>
      <vt:lpstr>Conclusion</vt:lpstr>
      <vt:lpstr>Work Flow</vt:lpstr>
      <vt:lpstr>References</vt:lpstr>
      <vt:lpstr>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Vinayak Mali</cp:lastModifiedBy>
  <cp:revision>9</cp:revision>
  <dcterms:modified xsi:type="dcterms:W3CDTF">2021-12-09T05:40:11Z</dcterms:modified>
</cp:coreProperties>
</file>