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1913206" y="4730415"/>
                <a:ext cx="8365588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6" y="4730415"/>
                <a:ext cx="8365588" cy="1402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/>
              <p:nvPr/>
            </p:nvSpPr>
            <p:spPr>
              <a:xfrm>
                <a:off x="0" y="506137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137"/>
                <a:ext cx="12191999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3" y="2618276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2618276"/>
                <a:ext cx="10370234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3" y="375986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375986"/>
                <a:ext cx="10370234" cy="1387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/>
              <p:nvPr/>
            </p:nvSpPr>
            <p:spPr>
              <a:xfrm>
                <a:off x="910883" y="2144312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µ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2144312"/>
                <a:ext cx="10370234" cy="1387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/>
              <p:nvPr/>
            </p:nvSpPr>
            <p:spPr>
              <a:xfrm>
                <a:off x="910883" y="3912638"/>
                <a:ext cx="10370234" cy="1407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3912638"/>
                <a:ext cx="10370234" cy="140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8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0" smtClean="0">
                                        <a:latin typeface="+mn-lt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+mn-lt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326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141</cp:revision>
  <dcterms:created xsi:type="dcterms:W3CDTF">2021-04-01T01:42:21Z</dcterms:created>
  <dcterms:modified xsi:type="dcterms:W3CDTF">2021-04-05T14:07:15Z</dcterms:modified>
</cp:coreProperties>
</file>