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11760591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11760591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0" y="619895"/>
                <a:ext cx="7781617" cy="2353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54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9895"/>
                <a:ext cx="7781617" cy="2353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/>
              <p:nvPr/>
            </p:nvSpPr>
            <p:spPr>
              <a:xfrm>
                <a:off x="0" y="756139"/>
                <a:ext cx="11760591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i="1" baseline="-25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6139"/>
                <a:ext cx="11760591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8</cp:revision>
  <dcterms:created xsi:type="dcterms:W3CDTF">2021-04-01T01:42:21Z</dcterms:created>
  <dcterms:modified xsi:type="dcterms:W3CDTF">2021-04-01T02:11:55Z</dcterms:modified>
</cp:coreProperties>
</file>