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4" y="5025836"/>
                <a:ext cx="8365588" cy="1402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/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8789"/>
                <a:ext cx="12191999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1" y="3145245"/>
                <a:ext cx="10370234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/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352F8-B26D-4B29-9794-853A1CF3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17017"/>
                <a:ext cx="12191999" cy="1272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/>
              <p:nvPr/>
            </p:nvSpPr>
            <p:spPr>
              <a:xfrm>
                <a:off x="910883" y="582799"/>
                <a:ext cx="1037023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582799"/>
                <a:ext cx="10370234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/>
              <p:nvPr/>
            </p:nvSpPr>
            <p:spPr>
              <a:xfrm>
                <a:off x="910883" y="4616420"/>
                <a:ext cx="10370234" cy="1407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4616420"/>
                <a:ext cx="10370234" cy="1407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447C-600E-41FC-A625-9498E8BAFBE9}"/>
                  </a:ext>
                </a:extLst>
              </p:cNvPr>
              <p:cNvSpPr txBox="1"/>
              <p:nvPr/>
            </p:nvSpPr>
            <p:spPr>
              <a:xfrm>
                <a:off x="910883" y="1454399"/>
                <a:ext cx="1037023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4447C-600E-41FC-A625-9498E8BAF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1454399"/>
                <a:ext cx="10370234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7F6FC-FDA2-4CF3-BA25-D1A45D2A99E4}"/>
                  </a:ext>
                </a:extLst>
              </p:cNvPr>
              <p:cNvSpPr txBox="1"/>
              <p:nvPr/>
            </p:nvSpPr>
            <p:spPr>
              <a:xfrm>
                <a:off x="910883" y="3429000"/>
                <a:ext cx="1037023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7F6FC-FDA2-4CF3-BA25-D1A45D2A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3429000"/>
                <a:ext cx="10370234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45A77-DB00-459E-9BA5-458D7E3CB1E0}"/>
                  </a:ext>
                </a:extLst>
              </p:cNvPr>
              <p:cNvSpPr txBox="1"/>
              <p:nvPr/>
            </p:nvSpPr>
            <p:spPr>
              <a:xfrm>
                <a:off x="910883" y="2386663"/>
                <a:ext cx="1037023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sz="4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45A77-DB00-459E-9BA5-458D7E3C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2386663"/>
                <a:ext cx="10370234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89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25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338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144</cp:revision>
  <dcterms:created xsi:type="dcterms:W3CDTF">2021-04-01T01:42:21Z</dcterms:created>
  <dcterms:modified xsi:type="dcterms:W3CDTF">2021-04-06T12:21:02Z</dcterms:modified>
</cp:coreProperties>
</file>