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2" r:id="rId4"/>
    <p:sldId id="258" r:id="rId5"/>
    <p:sldId id="263" r:id="rId6"/>
    <p:sldId id="264" r:id="rId7"/>
    <p:sldId id="27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8ED5"/>
    <a:srgbClr val="333399"/>
    <a:srgbClr val="0000CC"/>
    <a:srgbClr val="FFFFFF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816" y="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A3F295-49B6-4EFD-88EF-3C824D9BE83A}" type="datetimeFigureOut">
              <a:rPr lang="en-US" smtClean="0"/>
              <a:t>04-Apr-21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39007C-5C98-4E91-9835-A1EE8670E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216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39007C-5C98-4E91-9835-A1EE8670ED9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645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04-Apr-21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04-Apr-21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04-Apr-21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04-Apr-21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image" Target="../media/image29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5" Type="http://schemas.openxmlformats.org/officeDocument/2006/relationships/image" Target="../media/image4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0.png"/><Relationship Id="rId4" Type="http://schemas.openxmlformats.org/officeDocument/2006/relationships/image" Target="../media/image15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58F6ABBF-6FC4-45A6-B30F-1D4C94016893}"/>
              </a:ext>
            </a:extLst>
          </p:cNvPr>
          <p:cNvSpPr/>
          <p:nvPr/>
        </p:nvSpPr>
        <p:spPr>
          <a:xfrm>
            <a:off x="4571999" y="825988"/>
            <a:ext cx="2473839" cy="1745762"/>
          </a:xfrm>
          <a:custGeom>
            <a:avLst/>
            <a:gdLst>
              <a:gd name="connsiteX0" fmla="*/ 0 w 3505197"/>
              <a:gd name="connsiteY0" fmla="*/ 1745762 h 1745762"/>
              <a:gd name="connsiteX1" fmla="*/ 1752599 w 3505197"/>
              <a:gd name="connsiteY1" fmla="*/ 0 h 1745762"/>
              <a:gd name="connsiteX2" fmla="*/ 3505197 w 3505197"/>
              <a:gd name="connsiteY2" fmla="*/ 1745762 h 1745762"/>
              <a:gd name="connsiteX3" fmla="*/ 0 w 3505197"/>
              <a:gd name="connsiteY3" fmla="*/ 1745762 h 1745762"/>
              <a:gd name="connsiteX0" fmla="*/ 0 w 2473839"/>
              <a:gd name="connsiteY0" fmla="*/ 1745762 h 1745762"/>
              <a:gd name="connsiteX1" fmla="*/ 1752599 w 2473839"/>
              <a:gd name="connsiteY1" fmla="*/ 0 h 1745762"/>
              <a:gd name="connsiteX2" fmla="*/ 2473839 w 2473839"/>
              <a:gd name="connsiteY2" fmla="*/ 1735129 h 1745762"/>
              <a:gd name="connsiteX3" fmla="*/ 0 w 2473839"/>
              <a:gd name="connsiteY3" fmla="*/ 1745762 h 1745762"/>
              <a:gd name="connsiteX0" fmla="*/ 0 w 2473839"/>
              <a:gd name="connsiteY0" fmla="*/ 1745762 h 1745762"/>
              <a:gd name="connsiteX1" fmla="*/ 1752599 w 2473839"/>
              <a:gd name="connsiteY1" fmla="*/ 0 h 1745762"/>
              <a:gd name="connsiteX2" fmla="*/ 2473839 w 2473839"/>
              <a:gd name="connsiteY2" fmla="*/ 1735129 h 1745762"/>
              <a:gd name="connsiteX3" fmla="*/ 0 w 2473839"/>
              <a:gd name="connsiteY3" fmla="*/ 1745762 h 1745762"/>
              <a:gd name="connsiteX0" fmla="*/ 0 w 2473839"/>
              <a:gd name="connsiteY0" fmla="*/ 1745762 h 1745762"/>
              <a:gd name="connsiteX1" fmla="*/ 1752599 w 2473839"/>
              <a:gd name="connsiteY1" fmla="*/ 0 h 1745762"/>
              <a:gd name="connsiteX2" fmla="*/ 2473839 w 2473839"/>
              <a:gd name="connsiteY2" fmla="*/ 1735129 h 1745762"/>
              <a:gd name="connsiteX3" fmla="*/ 0 w 2473839"/>
              <a:gd name="connsiteY3" fmla="*/ 1745762 h 1745762"/>
              <a:gd name="connsiteX0" fmla="*/ 0 w 2473839"/>
              <a:gd name="connsiteY0" fmla="*/ 1745762 h 1745762"/>
              <a:gd name="connsiteX1" fmla="*/ 1752599 w 2473839"/>
              <a:gd name="connsiteY1" fmla="*/ 0 h 1745762"/>
              <a:gd name="connsiteX2" fmla="*/ 2473839 w 2473839"/>
              <a:gd name="connsiteY2" fmla="*/ 1735129 h 1745762"/>
              <a:gd name="connsiteX3" fmla="*/ 0 w 2473839"/>
              <a:gd name="connsiteY3" fmla="*/ 1745762 h 1745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3839" h="1745762">
                <a:moveTo>
                  <a:pt x="0" y="1745762"/>
                </a:moveTo>
                <a:lnTo>
                  <a:pt x="1752599" y="0"/>
                </a:lnTo>
                <a:cubicBezTo>
                  <a:pt x="2226928" y="450785"/>
                  <a:pt x="2382281" y="975999"/>
                  <a:pt x="2473839" y="1735129"/>
                </a:cubicBezTo>
                <a:lnTo>
                  <a:pt x="0" y="1745762"/>
                </a:lnTo>
                <a:close/>
              </a:path>
            </a:pathLst>
          </a:custGeom>
          <a:blipFill dpi="0" rotWithShape="1">
            <a:blip r:embed="rId2">
              <a:alphaModFix amt="80000"/>
            </a:blip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/>
          <p:cNvSpPr/>
          <p:nvPr/>
        </p:nvSpPr>
        <p:spPr>
          <a:xfrm>
            <a:off x="3749039" y="1748790"/>
            <a:ext cx="1645920" cy="1645920"/>
          </a:xfrm>
          <a:prstGeom prst="arc">
            <a:avLst>
              <a:gd name="adj1" fmla="val 18921347"/>
              <a:gd name="adj2" fmla="val 21522200"/>
            </a:avLst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>
            <a:cxnSpLocks/>
            <a:stCxn id="14" idx="7"/>
          </p:cNvCxnSpPr>
          <p:nvPr/>
        </p:nvCxnSpPr>
        <p:spPr>
          <a:xfrm flipH="1">
            <a:off x="4572002" y="825988"/>
            <a:ext cx="1745760" cy="1745762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4572000" y="11430"/>
            <a:ext cx="0" cy="5120640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0" y="2571750"/>
            <a:ext cx="9144000" cy="0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2103120" y="102870"/>
            <a:ext cx="4937760" cy="4937760"/>
          </a:xfrm>
          <a:prstGeom prst="ellipse">
            <a:avLst/>
          </a:prstGeom>
          <a:noFill/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921810" y="1982328"/>
            <a:ext cx="45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sym typeface="Symbol"/>
              </a:rPr>
              <a:t>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1DE346A-708A-4DC6-BE92-E64E4136E6B2}"/>
              </a:ext>
            </a:extLst>
          </p:cNvPr>
          <p:cNvSpPr/>
          <p:nvPr/>
        </p:nvSpPr>
        <p:spPr>
          <a:xfrm>
            <a:off x="6226323" y="742950"/>
            <a:ext cx="182880" cy="18288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8BC7FD4-E767-433A-8F51-DE066772562C}"/>
              </a:ext>
            </a:extLst>
          </p:cNvPr>
          <p:cNvSpPr/>
          <p:nvPr/>
        </p:nvSpPr>
        <p:spPr>
          <a:xfrm>
            <a:off x="6949441" y="2480310"/>
            <a:ext cx="182880" cy="18288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E6A3D7-D961-463A-973D-A25F679FA6A9}"/>
              </a:ext>
            </a:extLst>
          </p:cNvPr>
          <p:cNvSpPr txBox="1"/>
          <p:nvPr/>
        </p:nvSpPr>
        <p:spPr>
          <a:xfrm>
            <a:off x="6349664" y="446887"/>
            <a:ext cx="508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59113B0-24A6-47A0-9A31-B9347F62A882}"/>
              </a:ext>
            </a:extLst>
          </p:cNvPr>
          <p:cNvSpPr txBox="1"/>
          <p:nvPr/>
        </p:nvSpPr>
        <p:spPr>
          <a:xfrm>
            <a:off x="7040878" y="2107762"/>
            <a:ext cx="508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189134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E2E5516-A1FE-478A-832F-F77A07B6896A}"/>
                  </a:ext>
                </a:extLst>
              </p:cNvPr>
              <p:cNvSpPr txBox="1"/>
              <p:nvPr/>
            </p:nvSpPr>
            <p:spPr>
              <a:xfrm>
                <a:off x="0" y="819150"/>
                <a:ext cx="9144000" cy="631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+(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</m:oMath>
                  </m:oMathPara>
                </a14:m>
                <a:endParaRPr lang="en-US" sz="2800" baseline="-25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E2E5516-A1FE-478A-832F-F77A07B689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819150"/>
                <a:ext cx="9144000" cy="63145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880D1C4-F3C4-46B2-BCFD-EA64C001DA4C}"/>
                  </a:ext>
                </a:extLst>
              </p:cNvPr>
              <p:cNvSpPr txBox="1"/>
              <p:nvPr/>
            </p:nvSpPr>
            <p:spPr>
              <a:xfrm>
                <a:off x="152400" y="1488948"/>
                <a:ext cx="5704254" cy="11027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d>
                        <m:dPr>
                          <m:begChr m:val="|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d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+(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|&lt;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800" baseline="-25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880D1C4-F3C4-46B2-BCFD-EA64C001DA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1488948"/>
                <a:ext cx="5704254" cy="11027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ED2F3AE-FEE6-4DF5-95F5-0410850435E2}"/>
                  </a:ext>
                </a:extLst>
              </p:cNvPr>
              <p:cNvSpPr txBox="1"/>
              <p:nvPr/>
            </p:nvSpPr>
            <p:spPr>
              <a:xfrm>
                <a:off x="152400" y="2724150"/>
                <a:ext cx="259686" cy="6314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</m:oMath>
                  </m:oMathPara>
                </a14:m>
                <a:endParaRPr lang="en-US" sz="2800" baseline="-25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ED2F3AE-FEE6-4DF5-95F5-0410850435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2724150"/>
                <a:ext cx="259686" cy="63145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36135F0-9534-486F-962B-5A83233BF173}"/>
                  </a:ext>
                </a:extLst>
              </p:cNvPr>
              <p:cNvSpPr txBox="1"/>
              <p:nvPr/>
            </p:nvSpPr>
            <p:spPr>
              <a:xfrm>
                <a:off x="1768187" y="2876550"/>
                <a:ext cx="5607625" cy="1834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0&lt;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sz="28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𝑡h𝑒𝑛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|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−(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)|&lt;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sz="2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36135F0-9534-486F-962B-5A83233BF1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8187" y="2876550"/>
                <a:ext cx="5607625" cy="18344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3010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9E9867B-4885-4423-B60F-F3C0FE04D201}"/>
                  </a:ext>
                </a:extLst>
              </p:cNvPr>
              <p:cNvSpPr txBox="1"/>
              <p:nvPr/>
            </p:nvSpPr>
            <p:spPr>
              <a:xfrm>
                <a:off x="304800" y="380189"/>
                <a:ext cx="5347938" cy="11065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3200" b="0" i="0" smtClean="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3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func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f>
                                <m:f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sz="3200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⁡</m:t>
                                  </m:r>
                                  <m:d>
                                    <m:dPr>
                                      <m:ctrlP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sz="3200" i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⁡</m:t>
                                  </m:r>
                                  <m:d>
                                    <m:d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9E9867B-4885-4423-B60F-F3C0FE04D2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380189"/>
                <a:ext cx="5347938" cy="11065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614E6CA-C37A-49AF-94A0-0649C1265332}"/>
                  </a:ext>
                </a:extLst>
              </p:cNvPr>
              <p:cNvSpPr txBox="1"/>
              <p:nvPr/>
            </p:nvSpPr>
            <p:spPr>
              <a:xfrm>
                <a:off x="5652738" y="380188"/>
                <a:ext cx="3251403" cy="9681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800" b="0" i="0" smtClean="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  <m:r>
                                        <a:rPr lang="en-US" sz="2800" b="0" i="0" baseline="3000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func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800" b="0" i="0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800" i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⁡</m:t>
                                  </m:r>
                                  <m:d>
                                    <m:d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614E6CA-C37A-49AF-94A0-0649C12653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738" y="380188"/>
                <a:ext cx="3251403" cy="9681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342FBBB-7E6E-4EF4-A1FF-B6EAA365BF35}"/>
                  </a:ext>
                </a:extLst>
              </p:cNvPr>
              <p:cNvSpPr txBox="1"/>
              <p:nvPr/>
            </p:nvSpPr>
            <p:spPr>
              <a:xfrm>
                <a:off x="381000" y="1603600"/>
                <a:ext cx="3251403" cy="9681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a:rPr lang="en-US" sz="2800" b="0" i="0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2800" b="0" i="0" smtClean="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  <m:r>
                                        <a:rPr lang="en-US" sz="2800" b="0" i="0" baseline="3000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func>
                                </m:num>
                                <m:den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800" b="0" i="0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800" i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⁡</m:t>
                                  </m:r>
                                  <m:d>
                                    <m:d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342FBBB-7E6E-4EF4-A1FF-B6EAA365BF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603600"/>
                <a:ext cx="3251403" cy="9681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08FB7C0-BA37-4E42-AEA0-71B702D90269}"/>
                  </a:ext>
                </a:extLst>
              </p:cNvPr>
              <p:cNvSpPr txBox="1"/>
              <p:nvPr/>
            </p:nvSpPr>
            <p:spPr>
              <a:xfrm>
                <a:off x="3657600" y="1603600"/>
                <a:ext cx="5336910" cy="9681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80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func>
                                </m:num>
                                <m:den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80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func>
                                </m:num>
                                <m:den>
                                  <m:func>
                                    <m:func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80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func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08FB7C0-BA37-4E42-AEA0-71B702D902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1603600"/>
                <a:ext cx="5336910" cy="9681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78E44AE-FF18-4E05-A482-73816CEAEDA2}"/>
                  </a:ext>
                </a:extLst>
              </p:cNvPr>
              <p:cNvSpPr txBox="1"/>
              <p:nvPr/>
            </p:nvSpPr>
            <p:spPr>
              <a:xfrm>
                <a:off x="3719170" y="3409950"/>
                <a:ext cx="1705660" cy="8166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1+1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78E44AE-FF18-4E05-A482-73816CEAED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9170" y="3409950"/>
                <a:ext cx="1705660" cy="81663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6925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A87FFA4-5096-4004-A017-32E53FB64ED8}"/>
                  </a:ext>
                </a:extLst>
              </p:cNvPr>
              <p:cNvSpPr txBox="1"/>
              <p:nvPr/>
            </p:nvSpPr>
            <p:spPr>
              <a:xfrm>
                <a:off x="228600" y="298321"/>
                <a:ext cx="4633897" cy="9557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1=</m:t>
                      </m:r>
                      <m:func>
                        <m:func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𝑙𝑛</m:t>
                              </m:r>
                              <m:d>
                                <m:d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𝑙𝑛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(1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A87FFA4-5096-4004-A017-32E53FB64E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298321"/>
                <a:ext cx="4633897" cy="95571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C67FBE3-7610-4BA0-8AC6-02A08BC85E4A}"/>
                  </a:ext>
                </a:extLst>
              </p:cNvPr>
              <p:cNvSpPr txBox="1"/>
              <p:nvPr/>
            </p:nvSpPr>
            <p:spPr>
              <a:xfrm>
                <a:off x="228600" y="1444901"/>
                <a:ext cx="3508461" cy="9251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1=</m:t>
                      </m:r>
                      <m:func>
                        <m:func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𝑙𝑛</m:t>
                          </m:r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C67FBE3-7610-4BA0-8AC6-02A08BC85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444901"/>
                <a:ext cx="3508461" cy="9251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DB3AD3F-B13C-4464-BFA4-B710C2FDAC87}"/>
                  </a:ext>
                </a:extLst>
              </p:cNvPr>
              <p:cNvSpPr txBox="1"/>
              <p:nvPr/>
            </p:nvSpPr>
            <p:spPr>
              <a:xfrm>
                <a:off x="2426220" y="2686361"/>
                <a:ext cx="3876574" cy="5075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1                  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𝑙𝑛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DB3AD3F-B13C-4464-BFA4-B710C2FDAC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6220" y="2686361"/>
                <a:ext cx="3876574" cy="5075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00E1ACE-B2DE-4FA5-A99C-284E839D0E67}"/>
                  </a:ext>
                </a:extLst>
              </p:cNvPr>
              <p:cNvSpPr txBox="1"/>
              <p:nvPr/>
            </p:nvSpPr>
            <p:spPr>
              <a:xfrm>
                <a:off x="5715000" y="2663117"/>
                <a:ext cx="4271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1/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00E1ACE-B2DE-4FA5-A99C-284E839D0E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0" y="2663117"/>
                <a:ext cx="427168" cy="276999"/>
              </a:xfrm>
              <a:prstGeom prst="rect">
                <a:avLst/>
              </a:prstGeom>
              <a:blipFill>
                <a:blip r:embed="rId5"/>
                <a:stretch>
                  <a:fillRect l="-12857" t="-2222" r="-12857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BEC10D4-1C02-459C-8354-F12A17613CA3}"/>
                  </a:ext>
                </a:extLst>
              </p:cNvPr>
              <p:cNvSpPr txBox="1"/>
              <p:nvPr/>
            </p:nvSpPr>
            <p:spPr>
              <a:xfrm>
                <a:off x="2111767" y="2805127"/>
                <a:ext cx="459164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BEC10D4-1C02-459C-8354-F12A17613C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1767" y="2805127"/>
                <a:ext cx="459164" cy="7386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45987E6-8524-4932-9B06-34538290661F}"/>
                  </a:ext>
                </a:extLst>
              </p:cNvPr>
              <p:cNvSpPr txBox="1"/>
              <p:nvPr/>
            </p:nvSpPr>
            <p:spPr>
              <a:xfrm>
                <a:off x="2819400" y="2842560"/>
                <a:ext cx="1090235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45987E6-8524-4932-9B06-3453829066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2842560"/>
                <a:ext cx="1090235" cy="73866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79AD710-9A13-470F-B303-91A127E7219D}"/>
                  </a:ext>
                </a:extLst>
              </p:cNvPr>
              <p:cNvSpPr txBox="1"/>
              <p:nvPr/>
            </p:nvSpPr>
            <p:spPr>
              <a:xfrm>
                <a:off x="2111767" y="3872294"/>
                <a:ext cx="459164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79AD710-9A13-470F-B303-91A127E721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1767" y="3872294"/>
                <a:ext cx="459164" cy="73866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FFF1C87-24DB-4F5E-A1FB-BEEDA07CE8B5}"/>
                  </a:ext>
                </a:extLst>
              </p:cNvPr>
              <p:cNvSpPr txBox="1"/>
              <p:nvPr/>
            </p:nvSpPr>
            <p:spPr>
              <a:xfrm>
                <a:off x="2570931" y="3872294"/>
                <a:ext cx="1907766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FFF1C87-24DB-4F5E-A1FB-BEEDA07CE8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931" y="3872294"/>
                <a:ext cx="1907766" cy="73866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B81EA78-C5E4-4182-B324-D3FE975ECF86}"/>
                  </a:ext>
                </a:extLst>
              </p:cNvPr>
              <p:cNvSpPr/>
              <p:nvPr/>
            </p:nvSpPr>
            <p:spPr>
              <a:xfrm>
                <a:off x="3030095" y="3804964"/>
                <a:ext cx="1270283" cy="8942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40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B81EA78-C5E4-4182-B324-D3FE975ECF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0095" y="3804964"/>
                <a:ext cx="1270283" cy="89421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97AB42C-232B-4347-800C-FFC674FF1514}"/>
                  </a:ext>
                </a:extLst>
              </p:cNvPr>
              <p:cNvSpPr txBox="1"/>
              <p:nvPr/>
            </p:nvSpPr>
            <p:spPr>
              <a:xfrm>
                <a:off x="4348521" y="3684738"/>
                <a:ext cx="2574358" cy="5558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   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97AB42C-232B-4347-800C-FFC674FF15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8521" y="3684738"/>
                <a:ext cx="2574358" cy="55585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1FF3B4D-42C0-4A35-85F0-F76995F0C3D9}"/>
                  </a:ext>
                </a:extLst>
              </p:cNvPr>
              <p:cNvSpPr txBox="1"/>
              <p:nvPr/>
            </p:nvSpPr>
            <p:spPr>
              <a:xfrm>
                <a:off x="6248400" y="3666464"/>
                <a:ext cx="4271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1/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1FF3B4D-42C0-4A35-85F0-F76995F0C3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0" y="3666464"/>
                <a:ext cx="427168" cy="276999"/>
              </a:xfrm>
              <a:prstGeom prst="rect">
                <a:avLst/>
              </a:prstGeom>
              <a:blipFill>
                <a:blip r:embed="rId12"/>
                <a:stretch>
                  <a:fillRect l="-11429" t="-2174" r="-1428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A4BA203-4360-4219-A11A-E8831E79D31E}"/>
                  </a:ext>
                </a:extLst>
              </p:cNvPr>
              <p:cNvSpPr txBox="1"/>
              <p:nvPr/>
            </p:nvSpPr>
            <p:spPr>
              <a:xfrm>
                <a:off x="5438101" y="366442"/>
                <a:ext cx="3477299" cy="6767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A4BA203-4360-4219-A11A-E8831E79D3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8101" y="366442"/>
                <a:ext cx="3477299" cy="67672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E50812B-0015-41EB-BBC6-3E5C36AEF41B}"/>
                  </a:ext>
                </a:extLst>
              </p:cNvPr>
              <p:cNvSpPr txBox="1"/>
              <p:nvPr/>
            </p:nvSpPr>
            <p:spPr>
              <a:xfrm>
                <a:off x="8229600" y="366442"/>
                <a:ext cx="4271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1/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E50812B-0015-41EB-BBC6-3E5C36AEF4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00" y="366442"/>
                <a:ext cx="427168" cy="276999"/>
              </a:xfrm>
              <a:prstGeom prst="rect">
                <a:avLst/>
              </a:prstGeom>
              <a:blipFill>
                <a:blip r:embed="rId14"/>
                <a:stretch>
                  <a:fillRect l="-11429" t="-2174" r="-1428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F05E988-C5BB-47D5-9838-9861ED346036}"/>
                  </a:ext>
                </a:extLst>
              </p:cNvPr>
              <p:cNvSpPr txBox="1"/>
              <p:nvPr/>
            </p:nvSpPr>
            <p:spPr>
              <a:xfrm>
                <a:off x="4890416" y="1202646"/>
                <a:ext cx="3766352" cy="12728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f>
                                    <m:fPr>
                                      <m:ctrlPr>
                                        <a:rPr lang="en-US" sz="3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F05E988-C5BB-47D5-9838-9861ED3460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0416" y="1202646"/>
                <a:ext cx="3766352" cy="127284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4CDD315-796F-44FD-9332-372765C93750}"/>
                  </a:ext>
                </a:extLst>
              </p:cNvPr>
              <p:cNvSpPr txBox="1"/>
              <p:nvPr/>
            </p:nvSpPr>
            <p:spPr>
              <a:xfrm>
                <a:off x="8084079" y="1220805"/>
                <a:ext cx="29104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4CDD315-796F-44FD-9332-372765C937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4079" y="1220805"/>
                <a:ext cx="291042" cy="43088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8423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48A406A-03F4-4809-AB21-45DEFF511A07}"/>
                  </a:ext>
                </a:extLst>
              </p:cNvPr>
              <p:cNvSpPr txBox="1"/>
              <p:nvPr/>
            </p:nvSpPr>
            <p:spPr>
              <a:xfrm>
                <a:off x="228600" y="298321"/>
                <a:ext cx="8340938" cy="9557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3200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func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          −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3200" i="1" baseline="3000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3200" b="0" i="1" baseline="30000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</m:num>
                            <m:den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48A406A-03F4-4809-AB21-45DEFF511A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298321"/>
                <a:ext cx="8340938" cy="95571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062D5F9-1A10-477F-9673-37C9E35CA10D}"/>
                  </a:ext>
                </a:extLst>
              </p:cNvPr>
              <p:cNvSpPr txBox="1"/>
              <p:nvPr/>
            </p:nvSpPr>
            <p:spPr>
              <a:xfrm>
                <a:off x="6629400" y="113655"/>
                <a:ext cx="195341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     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062D5F9-1A10-477F-9673-37C9E35CA1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113655"/>
                <a:ext cx="1953419" cy="369332"/>
              </a:xfrm>
              <a:prstGeom prst="rect">
                <a:avLst/>
              </a:prstGeom>
              <a:blipFill>
                <a:blip r:embed="rId3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9EAA058-5B45-4BDE-8C04-EB7FA4BD9567}"/>
                  </a:ext>
                </a:extLst>
              </p:cNvPr>
              <p:cNvSpPr txBox="1"/>
              <p:nvPr/>
            </p:nvSpPr>
            <p:spPr>
              <a:xfrm>
                <a:off x="255181" y="1438698"/>
                <a:ext cx="7064946" cy="9350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3200" b="0" i="1" baseline="3000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3200" b="0" i="1" baseline="30000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𝑏𝑥</m:t>
                              </m:r>
                              <m:r>
                                <a:rPr lang="en-US" sz="3200" b="0" i="1" baseline="30000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</m:num>
                            <m:den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func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𝑏𝑥</m:t>
                      </m:r>
                      <m:func>
                        <m:func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3200" i="1" baseline="3000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3200" i="1" baseline="3000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</m:num>
                            <m:den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9EAA058-5B45-4BDE-8C04-EB7FA4BD95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81" y="1438698"/>
                <a:ext cx="7064946" cy="935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4028DCF-B7F6-4CDF-BC6F-7197C84C2617}"/>
                  </a:ext>
                </a:extLst>
              </p:cNvPr>
              <p:cNvSpPr txBox="1"/>
              <p:nvPr/>
            </p:nvSpPr>
            <p:spPr>
              <a:xfrm>
                <a:off x="609599" y="2701324"/>
                <a:ext cx="4183709" cy="9350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320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3200" i="1" baseline="3000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𝑒𝑥</m:t>
                      </m:r>
                      <m:func>
                        <m:func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sz="3200" i="1" baseline="3000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  <m:r>
                                <a:rPr lang="en-US" sz="3200" i="1" baseline="3000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</m:num>
                            <m:den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4028DCF-B7F6-4CDF-BC6F-7197C84C26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" y="2701324"/>
                <a:ext cx="4183709" cy="935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D788F85-D287-49B1-80E1-22F00F18AD68}"/>
                  </a:ext>
                </a:extLst>
              </p:cNvPr>
              <p:cNvSpPr txBox="1"/>
              <p:nvPr/>
            </p:nvSpPr>
            <p:spPr>
              <a:xfrm>
                <a:off x="609600" y="3963950"/>
                <a:ext cx="2227661" cy="9350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320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3200" i="1" baseline="3000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𝑒𝑥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D788F85-D287-49B1-80E1-22F00F18AD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3963950"/>
                <a:ext cx="2227661" cy="935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60218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90A5404-B2F5-444C-A729-9F1A391E2F38}"/>
                  </a:ext>
                </a:extLst>
              </p:cNvPr>
              <p:cNvSpPr txBox="1"/>
              <p:nvPr/>
            </p:nvSpPr>
            <p:spPr>
              <a:xfrm>
                <a:off x="533400" y="158032"/>
                <a:ext cx="3801554" cy="9251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)=2</m:t>
                      </m:r>
                      <m:r>
                        <a:rPr lang="en-US" sz="3200" b="0" i="1" baseline="30000" smtClean="0">
                          <a:latin typeface="Cambria Math" panose="02040503050406030204" pitchFamily="18" charset="0"/>
                        </a:rPr>
                        <m:t>𝑥</m:t>
                      </m:r>
                      <m:func>
                        <m:func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3200" b="0" i="1" baseline="30000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  <m:r>
                                <a:rPr lang="en-US" sz="3200" i="1" baseline="3000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</m:num>
                            <m:den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90A5404-B2F5-444C-A729-9F1A391E2F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58032"/>
                <a:ext cx="3801554" cy="9251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5A3C7FF-4AC0-4914-AEFF-9B6A4D9C0A1D}"/>
                  </a:ext>
                </a:extLst>
              </p:cNvPr>
              <p:cNvSpPr txBox="1"/>
              <p:nvPr/>
            </p:nvSpPr>
            <p:spPr>
              <a:xfrm>
                <a:off x="533400" y="1451945"/>
                <a:ext cx="5673796" cy="9251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′(0)=</m:t>
                      </m:r>
                      <m:func>
                        <m:func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3200" b="0" i="1" baseline="30000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  <m:r>
                                <a:rPr lang="en-US" sz="3200" i="1" baseline="3000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</m:num>
                            <m:den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func>
                      <m:r>
                        <m:rPr>
                          <m:nor/>
                        </m:rPr>
                        <a:rPr lang="en-US" sz="3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3200"/>
                        <m:t>≃</m:t>
                      </m:r>
                      <m:r>
                        <m:rPr>
                          <m:nor/>
                        </m:rPr>
                        <a:rPr lang="en-US" sz="3200" b="0" i="0" smtClean="0"/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0.693147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5A3C7FF-4AC0-4914-AEFF-9B6A4D9C0A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451945"/>
                <a:ext cx="5673796" cy="9251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26A4973-464F-4844-9A10-319E88EB8114}"/>
                  </a:ext>
                </a:extLst>
              </p:cNvPr>
              <p:cNvSpPr txBox="1"/>
              <p:nvPr/>
            </p:nvSpPr>
            <p:spPr>
              <a:xfrm>
                <a:off x="4809046" y="203220"/>
                <a:ext cx="3801554" cy="9251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)=3</m:t>
                      </m:r>
                      <m:r>
                        <a:rPr lang="en-US" sz="3200" b="0" i="1" baseline="30000" smtClean="0">
                          <a:latin typeface="Cambria Math" panose="02040503050406030204" pitchFamily="18" charset="0"/>
                        </a:rPr>
                        <m:t>𝑥</m:t>
                      </m:r>
                      <m:func>
                        <m:func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3200" b="0" i="1" baseline="30000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  <m:r>
                                <a:rPr lang="en-US" sz="3200" i="1" baseline="3000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</m:num>
                            <m:den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26A4973-464F-4844-9A10-319E88EB81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9046" y="203220"/>
                <a:ext cx="3801554" cy="9251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D7EBCF2-F84A-4F67-B795-F219F57502E0}"/>
                  </a:ext>
                </a:extLst>
              </p:cNvPr>
              <p:cNvSpPr txBox="1"/>
              <p:nvPr/>
            </p:nvSpPr>
            <p:spPr>
              <a:xfrm>
                <a:off x="1143000" y="3409950"/>
                <a:ext cx="2900601" cy="9251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sz="3200" b="0" i="1" baseline="30000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  <m:r>
                                <a:rPr lang="en-US" sz="3200" i="1" baseline="3000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</m:num>
                            <m:den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func>
                      <m:r>
                        <m:rPr>
                          <m:nor/>
                        </m:rPr>
                        <a:rPr lang="en-US" sz="3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D7EBCF2-F84A-4F67-B795-F219F57502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3409950"/>
                <a:ext cx="2900601" cy="92519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267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7E182B5-259A-4BC9-A160-01D5BB6C6065}"/>
                  </a:ext>
                </a:extLst>
              </p:cNvPr>
              <p:cNvSpPr txBox="1"/>
              <p:nvPr/>
            </p:nvSpPr>
            <p:spPr>
              <a:xfrm>
                <a:off x="1735102" y="2109155"/>
                <a:ext cx="5673796" cy="9251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′(0)=</m:t>
                      </m:r>
                      <m:func>
                        <m:func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3200" b="0" i="1" baseline="30000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  <m:r>
                                <a:rPr lang="en-US" sz="3200" i="1" baseline="3000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</m:num>
                            <m:den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func>
                      <m:r>
                        <m:rPr>
                          <m:nor/>
                        </m:rPr>
                        <a:rPr lang="en-US" sz="3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3200"/>
                        <m:t>≃</m:t>
                      </m:r>
                      <m:r>
                        <m:rPr>
                          <m:nor/>
                        </m:rPr>
                        <a:rPr lang="en-US" sz="3200" b="0" i="0" smtClean="0"/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0.693147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7E182B5-259A-4BC9-A160-01D5BB6C60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5102" y="2109155"/>
                <a:ext cx="5673796" cy="9251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181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3090623-1DBE-4256-B734-3C257FBB2B06}"/>
              </a:ext>
            </a:extLst>
          </p:cNvPr>
          <p:cNvCxnSpPr>
            <a:cxnSpLocks/>
            <a:stCxn id="13" idx="7"/>
            <a:endCxn id="20" idx="1"/>
          </p:cNvCxnSpPr>
          <p:nvPr/>
        </p:nvCxnSpPr>
        <p:spPr>
          <a:xfrm>
            <a:off x="3232892" y="1929658"/>
            <a:ext cx="1273298" cy="312683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c 15">
            <a:extLst>
              <a:ext uri="{FF2B5EF4-FFF2-40B4-BE49-F238E27FC236}">
                <a16:creationId xmlns:a16="http://schemas.microsoft.com/office/drawing/2014/main" id="{6CD9A98B-F416-492B-8417-28A5C239A810}"/>
              </a:ext>
            </a:extLst>
          </p:cNvPr>
          <p:cNvSpPr/>
          <p:nvPr/>
        </p:nvSpPr>
        <p:spPr>
          <a:xfrm>
            <a:off x="-1371601" y="3790950"/>
            <a:ext cx="2743200" cy="2743200"/>
          </a:xfrm>
          <a:prstGeom prst="arc">
            <a:avLst>
              <a:gd name="adj1" fmla="val 18921347"/>
              <a:gd name="adj2" fmla="val 21522200"/>
            </a:avLst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90BCD8-B660-4EAD-8145-857BEDF65917}"/>
              </a:ext>
            </a:extLst>
          </p:cNvPr>
          <p:cNvCxnSpPr>
            <a:cxnSpLocks/>
            <a:stCxn id="13" idx="7"/>
          </p:cNvCxnSpPr>
          <p:nvPr/>
        </p:nvCxnSpPr>
        <p:spPr>
          <a:xfrm flipH="1">
            <a:off x="0" y="1929658"/>
            <a:ext cx="3232892" cy="3204891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2DBA368-28E3-4207-87F3-BFDC22BBBEC5}"/>
              </a:ext>
            </a:extLst>
          </p:cNvPr>
          <p:cNvCxnSpPr/>
          <p:nvPr/>
        </p:nvCxnSpPr>
        <p:spPr>
          <a:xfrm>
            <a:off x="0" y="0"/>
            <a:ext cx="0" cy="5120640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E4590DD-F66B-484E-8E1C-8B54582A78E1}"/>
              </a:ext>
            </a:extLst>
          </p:cNvPr>
          <p:cNvCxnSpPr>
            <a:cxnSpLocks/>
          </p:cNvCxnSpPr>
          <p:nvPr/>
        </p:nvCxnSpPr>
        <p:spPr>
          <a:xfrm flipH="1">
            <a:off x="-76200" y="5121146"/>
            <a:ext cx="9220200" cy="0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26912447-F619-4208-97D5-DBE66C0F7BDE}"/>
              </a:ext>
            </a:extLst>
          </p:cNvPr>
          <p:cNvSpPr/>
          <p:nvPr/>
        </p:nvSpPr>
        <p:spPr>
          <a:xfrm>
            <a:off x="-4572000" y="590550"/>
            <a:ext cx="9144000" cy="9144000"/>
          </a:xfrm>
          <a:prstGeom prst="ellipse">
            <a:avLst/>
          </a:prstGeom>
          <a:noFill/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EB20EC6-00AC-4256-8401-1D2B916225A1}"/>
              </a:ext>
            </a:extLst>
          </p:cNvPr>
          <p:cNvSpPr txBox="1"/>
          <p:nvPr/>
        </p:nvSpPr>
        <p:spPr>
          <a:xfrm>
            <a:off x="668078" y="4357489"/>
            <a:ext cx="45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  <a:sym typeface="Symbol"/>
              </a:rPr>
              <a:t>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CFCC490-3260-4866-AEC9-3D33B305E20F}"/>
              </a:ext>
            </a:extLst>
          </p:cNvPr>
          <p:cNvSpPr/>
          <p:nvPr/>
        </p:nvSpPr>
        <p:spPr>
          <a:xfrm>
            <a:off x="3126591" y="1838498"/>
            <a:ext cx="182880" cy="18288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50B310F-0237-4C42-8791-6FCF401B1711}"/>
              </a:ext>
            </a:extLst>
          </p:cNvPr>
          <p:cNvSpPr/>
          <p:nvPr/>
        </p:nvSpPr>
        <p:spPr>
          <a:xfrm>
            <a:off x="4479408" y="5029706"/>
            <a:ext cx="182880" cy="18288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4ACE729-A090-4D8A-B596-502BCE5003A0}"/>
              </a:ext>
            </a:extLst>
          </p:cNvPr>
          <p:cNvSpPr txBox="1"/>
          <p:nvPr/>
        </p:nvSpPr>
        <p:spPr>
          <a:xfrm>
            <a:off x="3309471" y="1522893"/>
            <a:ext cx="508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81EBA30-FE09-4FE7-971F-9439FFA1EFE8}"/>
              </a:ext>
            </a:extLst>
          </p:cNvPr>
          <p:cNvSpPr txBox="1"/>
          <p:nvPr/>
        </p:nvSpPr>
        <p:spPr>
          <a:xfrm>
            <a:off x="4711244" y="4410157"/>
            <a:ext cx="508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422823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BE3E66D-4B74-417C-8807-6530B18859F6}"/>
              </a:ext>
            </a:extLst>
          </p:cNvPr>
          <p:cNvCxnSpPr>
            <a:stCxn id="13" idx="7"/>
          </p:cNvCxnSpPr>
          <p:nvPr/>
        </p:nvCxnSpPr>
        <p:spPr>
          <a:xfrm>
            <a:off x="3232892" y="1929658"/>
            <a:ext cx="0" cy="3190982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c 15">
            <a:extLst>
              <a:ext uri="{FF2B5EF4-FFF2-40B4-BE49-F238E27FC236}">
                <a16:creationId xmlns:a16="http://schemas.microsoft.com/office/drawing/2014/main" id="{6CD9A98B-F416-492B-8417-28A5C239A810}"/>
              </a:ext>
            </a:extLst>
          </p:cNvPr>
          <p:cNvSpPr/>
          <p:nvPr/>
        </p:nvSpPr>
        <p:spPr>
          <a:xfrm>
            <a:off x="-1371601" y="3790950"/>
            <a:ext cx="2743200" cy="2743200"/>
          </a:xfrm>
          <a:prstGeom prst="arc">
            <a:avLst>
              <a:gd name="adj1" fmla="val 18921347"/>
              <a:gd name="adj2" fmla="val 21522200"/>
            </a:avLst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90BCD8-B660-4EAD-8145-857BEDF65917}"/>
              </a:ext>
            </a:extLst>
          </p:cNvPr>
          <p:cNvCxnSpPr>
            <a:cxnSpLocks/>
            <a:stCxn id="13" idx="7"/>
          </p:cNvCxnSpPr>
          <p:nvPr/>
        </p:nvCxnSpPr>
        <p:spPr>
          <a:xfrm flipH="1">
            <a:off x="0" y="1929658"/>
            <a:ext cx="3232892" cy="3204891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2DBA368-28E3-4207-87F3-BFDC22BBBEC5}"/>
              </a:ext>
            </a:extLst>
          </p:cNvPr>
          <p:cNvCxnSpPr/>
          <p:nvPr/>
        </p:nvCxnSpPr>
        <p:spPr>
          <a:xfrm>
            <a:off x="0" y="0"/>
            <a:ext cx="0" cy="5120640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E4590DD-F66B-484E-8E1C-8B54582A78E1}"/>
              </a:ext>
            </a:extLst>
          </p:cNvPr>
          <p:cNvCxnSpPr>
            <a:cxnSpLocks/>
          </p:cNvCxnSpPr>
          <p:nvPr/>
        </p:nvCxnSpPr>
        <p:spPr>
          <a:xfrm flipH="1">
            <a:off x="-76200" y="5121146"/>
            <a:ext cx="9220200" cy="0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26912447-F619-4208-97D5-DBE66C0F7BDE}"/>
              </a:ext>
            </a:extLst>
          </p:cNvPr>
          <p:cNvSpPr/>
          <p:nvPr/>
        </p:nvSpPr>
        <p:spPr>
          <a:xfrm>
            <a:off x="-4572000" y="590550"/>
            <a:ext cx="9144000" cy="9144000"/>
          </a:xfrm>
          <a:prstGeom prst="ellipse">
            <a:avLst/>
          </a:prstGeom>
          <a:noFill/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EB20EC6-00AC-4256-8401-1D2B916225A1}"/>
              </a:ext>
            </a:extLst>
          </p:cNvPr>
          <p:cNvSpPr txBox="1"/>
          <p:nvPr/>
        </p:nvSpPr>
        <p:spPr>
          <a:xfrm>
            <a:off x="668078" y="4357489"/>
            <a:ext cx="45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  <a:sym typeface="Symbol"/>
              </a:rPr>
              <a:t>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F2DC77C-C1FA-4EDF-810B-1B45A6382D9F}"/>
              </a:ext>
            </a:extLst>
          </p:cNvPr>
          <p:cNvSpPr/>
          <p:nvPr/>
        </p:nvSpPr>
        <p:spPr>
          <a:xfrm>
            <a:off x="-3246120" y="1888429"/>
            <a:ext cx="6492240" cy="6492240"/>
          </a:xfrm>
          <a:prstGeom prst="ellipse">
            <a:avLst/>
          </a:prstGeom>
          <a:noFill/>
          <a:ln w="76200">
            <a:solidFill>
              <a:srgbClr val="558ED5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811FA130-ACC7-4183-B8EA-30E3E6D38F52}"/>
              </a:ext>
            </a:extLst>
          </p:cNvPr>
          <p:cNvSpPr/>
          <p:nvPr/>
        </p:nvSpPr>
        <p:spPr>
          <a:xfrm rot="16200000">
            <a:off x="1311646" y="-183153"/>
            <a:ext cx="609598" cy="3232891"/>
          </a:xfrm>
          <a:prstGeom prst="rightBrace">
            <a:avLst>
              <a:gd name="adj1" fmla="val 39684"/>
              <a:gd name="adj2" fmla="val 86825"/>
            </a:avLst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B63C633-7336-422C-9E3D-C058F240ECEF}"/>
                  </a:ext>
                </a:extLst>
              </p:cNvPr>
              <p:cNvSpPr txBox="1"/>
              <p:nvPr/>
            </p:nvSpPr>
            <p:spPr>
              <a:xfrm>
                <a:off x="1828800" y="392074"/>
                <a:ext cx="2362197" cy="6155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000" b="0" i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sz="40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m:rPr>
                          <m:nor/>
                        </m:rPr>
                        <a:rPr lang="en-US" sz="4000" dirty="0">
                          <a:solidFill>
                            <a:srgbClr val="FF0000"/>
                          </a:solidFill>
                          <a:sym typeface="Symbol"/>
                        </a:rPr>
                        <m:t></m:t>
                      </m:r>
                      <m:r>
                        <a:rPr lang="en-US" sz="40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B63C633-7336-422C-9E3D-C058F240EC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392074"/>
                <a:ext cx="2362197" cy="615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819E022-FA6A-498E-91F9-A96DE4E0F6C2}"/>
              </a:ext>
            </a:extLst>
          </p:cNvPr>
          <p:cNvSpPr/>
          <p:nvPr/>
        </p:nvSpPr>
        <p:spPr>
          <a:xfrm rot="19889494" flipV="1">
            <a:off x="2991539" y="2688445"/>
            <a:ext cx="3084722" cy="1023877"/>
          </a:xfrm>
          <a:custGeom>
            <a:avLst/>
            <a:gdLst>
              <a:gd name="connsiteX0" fmla="*/ 0 w 3084722"/>
              <a:gd name="connsiteY0" fmla="*/ 914400 h 1002388"/>
              <a:gd name="connsiteX1" fmla="*/ 1597445 w 3084722"/>
              <a:gd name="connsiteY1" fmla="*/ 914400 h 1002388"/>
              <a:gd name="connsiteX2" fmla="*/ 3084722 w 3084722"/>
              <a:gd name="connsiteY2" fmla="*/ 0 h 100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84722" h="1002388">
                <a:moveTo>
                  <a:pt x="0" y="914400"/>
                </a:moveTo>
                <a:cubicBezTo>
                  <a:pt x="541662" y="990600"/>
                  <a:pt x="1083325" y="1066800"/>
                  <a:pt x="1597445" y="914400"/>
                </a:cubicBezTo>
                <a:cubicBezTo>
                  <a:pt x="2111565" y="762000"/>
                  <a:pt x="2598143" y="381000"/>
                  <a:pt x="3084722" y="0"/>
                </a:cubicBezTo>
              </a:path>
            </a:pathLst>
          </a:cu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06F753-9F0A-4987-A4A4-6F7EFDF114C7}"/>
              </a:ext>
            </a:extLst>
          </p:cNvPr>
          <p:cNvSpPr txBox="1"/>
          <p:nvPr/>
        </p:nvSpPr>
        <p:spPr>
          <a:xfrm>
            <a:off x="6188594" y="2454885"/>
            <a:ext cx="152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Smaller circle</a:t>
            </a:r>
          </a:p>
        </p:txBody>
      </p:sp>
    </p:spTree>
    <p:extLst>
      <p:ext uri="{BB962C8B-B14F-4D97-AF65-F5344CB8AC3E}">
        <p14:creationId xmlns:p14="http://schemas.microsoft.com/office/powerpoint/2010/main" val="585943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772" y="129502"/>
                <a:ext cx="9144000" cy="12979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4000" b="0" i="1" baseline="-25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l-GR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4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4000" b="0" i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  <m:r>
                            <a:rPr lang="en-US" sz="4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4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 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l-GR" sz="4000" i="1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</m:oMath>
                  </m:oMathPara>
                </a14:m>
                <a:endParaRPr lang="en-US" sz="4000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2" y="129502"/>
                <a:ext cx="9144000" cy="129791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71A58CD-D43C-47C7-9EE6-AD3BFCB11002}"/>
                  </a:ext>
                </a:extLst>
              </p:cNvPr>
              <p:cNvSpPr txBox="1"/>
              <p:nvPr/>
            </p:nvSpPr>
            <p:spPr>
              <a:xfrm>
                <a:off x="-24809" y="3638550"/>
                <a:ext cx="3581400" cy="12570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4000" b="0" i="1" baseline="-2500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4000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71A58CD-D43C-47C7-9EE6-AD3BFCB110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4809" y="3638550"/>
                <a:ext cx="3581400" cy="12570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E1E8998-97BD-43C3-9F02-FC7FCABEDF2C}"/>
                  </a:ext>
                </a:extLst>
              </p:cNvPr>
              <p:cNvSpPr txBox="1"/>
              <p:nvPr/>
            </p:nvSpPr>
            <p:spPr>
              <a:xfrm>
                <a:off x="4876800" y="3562350"/>
                <a:ext cx="3276600" cy="12608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4000" b="0" i="1" baseline="-2500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4000" b="0" i="0" smtClean="0">
                              <a:solidFill>
                                <a:srgbClr val="3333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  <m:r>
                            <a:rPr lang="en-US" sz="4000" b="0" i="1" smtClean="0">
                              <a:solidFill>
                                <a:srgbClr val="3333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4000" b="0" i="1" smtClean="0">
                              <a:solidFill>
                                <a:srgbClr val="3333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4000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E1E8998-97BD-43C3-9F02-FC7FCABEDF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3562350"/>
                <a:ext cx="3276600" cy="126085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D1435EB-68CB-45D2-9BF4-851BED6C6A1A}"/>
                  </a:ext>
                </a:extLst>
              </p:cNvPr>
              <p:cNvSpPr txBox="1"/>
              <p:nvPr/>
            </p:nvSpPr>
            <p:spPr>
              <a:xfrm>
                <a:off x="0" y="1581150"/>
                <a:ext cx="9144000" cy="13276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4000" b="0" i="1" baseline="-25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40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400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r>
                                <a:rPr lang="en-US" sz="40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sz="40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</m:e>
                            <m:sup>
                              <m:r>
                                <a:rPr lang="en-US" sz="40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4000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D1435EB-68CB-45D2-9BF4-851BED6C6A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581150"/>
                <a:ext cx="9144000" cy="132760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6871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3AD1B14-688F-4EED-B3FE-792FD890B4FD}"/>
                  </a:ext>
                </a:extLst>
              </p:cNvPr>
              <p:cNvSpPr txBox="1"/>
              <p:nvPr/>
            </p:nvSpPr>
            <p:spPr>
              <a:xfrm>
                <a:off x="0" y="209550"/>
                <a:ext cx="6476996" cy="12608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400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  <m:r>
                            <a:rPr lang="en-US" sz="40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⁡</m:t>
                          </m:r>
                          <m:r>
                            <a:rPr lang="en-US" sz="4000" b="0" i="1" baseline="3000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40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40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4000" i="1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4000">
                              <a:solidFill>
                                <a:srgbClr val="3333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  <m:r>
                            <a:rPr lang="en-US" sz="4000" i="1">
                              <a:solidFill>
                                <a:srgbClr val="3333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4000" i="1">
                              <a:solidFill>
                                <a:srgbClr val="3333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4000" i="1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4000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3AD1B14-688F-4EED-B3FE-792FD890B4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09550"/>
                <a:ext cx="6476996" cy="126085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2E7294E-FA7A-47FC-A9A0-D4E91D12FC0E}"/>
                  </a:ext>
                </a:extLst>
              </p:cNvPr>
              <p:cNvSpPr txBox="1"/>
              <p:nvPr/>
            </p:nvSpPr>
            <p:spPr>
              <a:xfrm>
                <a:off x="0" y="1657350"/>
                <a:ext cx="9144000" cy="11988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pt-BR" sz="32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pt-BR" sz="3200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pt-BR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0</m:t>
                          </m:r>
                        </m:lim>
                      </m:limLow>
                      <m:r>
                        <a:rPr lang="en-US" sz="3200" i="1"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3200" i="1" baseline="3000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sz="3200" i="1">
                          <a:latin typeface="Cambria Math" panose="02040503050406030204" pitchFamily="18" charset="0"/>
                        </a:rPr>
                        <m:t>)≤</m:t>
                      </m:r>
                      <m:limLow>
                        <m:limLowPr>
                          <m:ctrlPr>
                            <a:rPr lang="pt-BR" sz="32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pt-BR" sz="3200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pt-BR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0</m:t>
                          </m:r>
                        </m:lim>
                      </m:limLow>
                      <m:d>
                        <m:d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sz="3200" i="1">
                                      <a:solidFill>
                                        <a:srgbClr val="3333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3200">
                                      <a:solidFill>
                                        <a:srgbClr val="3333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3200" i="1">
                                          <a:solidFill>
                                            <a:srgbClr val="333399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</m:func>
                            </m:num>
                            <m:den>
                              <m: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den>
                          </m:f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≤</m:t>
                      </m:r>
                      <m:limLow>
                        <m:limLowPr>
                          <m:ctrlPr>
                            <a:rPr lang="pt-BR" sz="32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pt-BR" sz="3200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pt-BR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0</m:t>
                          </m:r>
                        </m:lim>
                      </m:limLow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1)</m:t>
                      </m:r>
                    </m:oMath>
                  </m:oMathPara>
                </a14:m>
                <a:endParaRPr lang="en-US" sz="3200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2E7294E-FA7A-47FC-A9A0-D4E91D12FC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657350"/>
                <a:ext cx="9144000" cy="11988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5BC60E8-C233-4A48-A37B-734745A0269D}"/>
              </a:ext>
            </a:extLst>
          </p:cNvPr>
          <p:cNvCxnSpPr>
            <a:cxnSpLocks/>
          </p:cNvCxnSpPr>
          <p:nvPr/>
        </p:nvCxnSpPr>
        <p:spPr>
          <a:xfrm>
            <a:off x="4724400" y="2952750"/>
            <a:ext cx="0" cy="5656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21439EB-8F9D-4F20-8FA8-EDBA9B76193D}"/>
                  </a:ext>
                </a:extLst>
              </p:cNvPr>
              <p:cNvSpPr txBox="1"/>
              <p:nvPr/>
            </p:nvSpPr>
            <p:spPr>
              <a:xfrm>
                <a:off x="-1" y="3614904"/>
                <a:ext cx="9126279" cy="11988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pt-BR" sz="32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pt-BR" sz="3200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pt-BR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0</m:t>
                          </m:r>
                        </m:lim>
                      </m:limLow>
                      <m:r>
                        <a:rPr lang="en-US" sz="3200" i="1"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3200" i="1" baseline="3000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sz="3200" i="1">
                          <a:latin typeface="Cambria Math" panose="02040503050406030204" pitchFamily="18" charset="0"/>
                        </a:rPr>
                        <m:t>)≤</m:t>
                      </m:r>
                      <m:limLow>
                        <m:limLowPr>
                          <m:ctrlPr>
                            <a:rPr lang="pt-BR" sz="32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pt-BR" sz="3200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pt-BR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0</m:t>
                          </m:r>
                        </m:lim>
                      </m:limLow>
                      <m:d>
                        <m:d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sz="3200" i="1">
                                      <a:solidFill>
                                        <a:srgbClr val="3333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3200">
                                      <a:solidFill>
                                        <a:srgbClr val="3333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3200" i="1">
                                          <a:solidFill>
                                            <a:srgbClr val="333399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</m:func>
                            </m:num>
                            <m:den>
                              <m: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den>
                          </m:f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3200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21439EB-8F9D-4F20-8FA8-EDBA9B7619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3614904"/>
                <a:ext cx="9126279" cy="11988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3711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077A958-C10A-4E83-B35F-1D5C501D89B9}"/>
                  </a:ext>
                </a:extLst>
              </p:cNvPr>
              <p:cNvSpPr txBox="1"/>
              <p:nvPr/>
            </p:nvSpPr>
            <p:spPr>
              <a:xfrm>
                <a:off x="17721" y="300784"/>
                <a:ext cx="9126279" cy="9632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pt-BR" sz="320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pt-BR" sz="3200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lim>
                      </m:limLow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limLow>
                            <m:limLowPr>
                              <m:ctrlPr>
                                <a:rPr lang="pt-BR" sz="32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sz="32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lim>
                          </m:limLow>
                          <m:d>
                            <m:dPr>
                              <m:ctrlP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sz="3200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077A958-C10A-4E83-B35F-1D5C501D89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21" y="300784"/>
                <a:ext cx="9126279" cy="9632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91E0543-47E8-4E3B-A54C-15FBE4BA1E0C}"/>
                  </a:ext>
                </a:extLst>
              </p:cNvPr>
              <p:cNvSpPr txBox="1"/>
              <p:nvPr/>
            </p:nvSpPr>
            <p:spPr>
              <a:xfrm>
                <a:off x="8858" y="2495550"/>
                <a:ext cx="9126279" cy="10944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sz="3200" i="1">
                              <a:latin typeface="Cambria Math" panose="02040503050406030204" pitchFamily="18" charset="0"/>
                            </a:rPr>
                            <m:t>𝑛</m:t>
                          </m:r>
                        </m:deg>
                        <m:e>
                          <m:limLow>
                            <m:limLowPr>
                              <m:ctrlPr>
                                <a:rPr lang="pt-BR" sz="32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sz="32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sz="3200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lim>
                          </m:limLow>
                          <m:r>
                            <a:rPr lang="en-US" sz="3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ra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pt-BR" sz="32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pt-BR" sz="3200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𝑎</m:t>
                          </m:r>
                        </m:lim>
                      </m:limLow>
                      <m:rad>
                        <m:ra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sz="3200" i="1">
                              <a:latin typeface="Cambria Math" panose="02040503050406030204" pitchFamily="18" charset="0"/>
                            </a:rPr>
                            <m:t>𝑛</m:t>
                          </m:r>
                        </m:deg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rad>
                    </m:oMath>
                  </m:oMathPara>
                </a14:m>
                <a:endParaRPr lang="en-US" sz="3200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91E0543-47E8-4E3B-A54C-15FBE4BA1E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8" y="2495550"/>
                <a:ext cx="9126279" cy="10944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2AA45DD-274C-4C29-B100-0F75A6424EFD}"/>
                  </a:ext>
                </a:extLst>
              </p:cNvPr>
              <p:cNvSpPr txBox="1"/>
              <p:nvPr/>
            </p:nvSpPr>
            <p:spPr>
              <a:xfrm>
                <a:off x="8859" y="1473177"/>
                <a:ext cx="9126279" cy="712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sz="3200" i="1">
                              <a:latin typeface="Cambria Math" panose="02040503050406030204" pitchFamily="18" charset="0"/>
                            </a:rPr>
                            <m:t>𝑛</m:t>
                          </m:r>
                        </m:deg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rad>
                    </m:oMath>
                  </m:oMathPara>
                </a14:m>
                <a:endParaRPr lang="en-US" sz="3200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2AA45DD-274C-4C29-B100-0F75A6424E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9" y="1473177"/>
                <a:ext cx="9126279" cy="712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8472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077A958-C10A-4E83-B35F-1D5C501D89B9}"/>
                  </a:ext>
                </a:extLst>
              </p:cNvPr>
              <p:cNvSpPr txBox="1"/>
              <p:nvPr/>
            </p:nvSpPr>
            <p:spPr>
              <a:xfrm>
                <a:off x="17721" y="1307518"/>
                <a:ext cx="9126279" cy="7686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pt-BR" sz="320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pt-BR" sz="3200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lim>
                      </m:limLow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sz="3200" baseline="30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077A958-C10A-4E83-B35F-1D5C501D89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21" y="1307518"/>
                <a:ext cx="9126279" cy="76860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91E0543-47E8-4E3B-A54C-15FBE4BA1E0C}"/>
                  </a:ext>
                </a:extLst>
              </p:cNvPr>
              <p:cNvSpPr txBox="1"/>
              <p:nvPr/>
            </p:nvSpPr>
            <p:spPr>
              <a:xfrm>
                <a:off x="17721" y="2589914"/>
                <a:ext cx="9126279" cy="10944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sz="3200" i="1">
                              <a:latin typeface="Cambria Math" panose="02040503050406030204" pitchFamily="18" charset="0"/>
                            </a:rPr>
                            <m:t>𝑛</m:t>
                          </m:r>
                        </m:deg>
                        <m:e>
                          <m:limLow>
                            <m:limLowPr>
                              <m:ctrlPr>
                                <a:rPr lang="pt-BR" sz="32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sz="32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sz="3200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lim>
                          </m:limLow>
                          <m:r>
                            <a:rPr lang="en-US" sz="3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ra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pt-BR" sz="32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pt-BR" sz="3200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𝑎</m:t>
                          </m:r>
                        </m:lim>
                      </m:limLow>
                      <m:rad>
                        <m:ra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sz="3200" i="1">
                              <a:latin typeface="Cambria Math" panose="02040503050406030204" pitchFamily="18" charset="0"/>
                            </a:rPr>
                            <m:t>𝑛</m:t>
                          </m:r>
                        </m:deg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rad>
                    </m:oMath>
                  </m:oMathPara>
                </a14:m>
                <a:endParaRPr lang="en-US" sz="3200" baseline="30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91E0543-47E8-4E3B-A54C-15FBE4BA1E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21" y="2589914"/>
                <a:ext cx="9126279" cy="10944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2AA45DD-274C-4C29-B100-0F75A6424EFD}"/>
                  </a:ext>
                </a:extLst>
              </p:cNvPr>
              <p:cNvSpPr txBox="1"/>
              <p:nvPr/>
            </p:nvSpPr>
            <p:spPr>
              <a:xfrm>
                <a:off x="-152400" y="3943350"/>
                <a:ext cx="9126279" cy="712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sz="3200" i="1">
                              <a:latin typeface="Cambria Math" panose="02040503050406030204" pitchFamily="18" charset="0"/>
                            </a:rPr>
                            <m:t>𝑛</m:t>
                          </m:r>
                        </m:deg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rad>
                    </m:oMath>
                  </m:oMathPara>
                </a14:m>
                <a:endParaRPr lang="en-US" sz="3200" baseline="30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2AA45DD-274C-4C29-B100-0F75A6424E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52400" y="3943350"/>
                <a:ext cx="9126279" cy="712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1C077D-199E-4205-ACCB-FAA1C0CAEB11}"/>
                  </a:ext>
                </a:extLst>
              </p:cNvPr>
              <p:cNvSpPr txBox="1"/>
              <p:nvPr/>
            </p:nvSpPr>
            <p:spPr>
              <a:xfrm>
                <a:off x="8860" y="279941"/>
                <a:ext cx="9126279" cy="7333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𝑐𝑜𝑛𝑡𝑖𝑛𝑜𝑢𝑠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𝑎𝑡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limLow>
                        <m:limLowPr>
                          <m:ctrlPr>
                            <a:rPr lang="pt-BR" sz="32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pt-BR" sz="3200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𝑎</m:t>
                          </m:r>
                        </m:lim>
                      </m:limLow>
                      <m:r>
                        <a:rPr lang="en-US" sz="32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3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3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then</m:t>
                      </m:r>
                    </m:oMath>
                  </m:oMathPara>
                </a14:m>
                <a:endParaRPr lang="en-US" sz="3200" baseline="30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1C077D-199E-4205-ACCB-FAA1C0CAEB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0" y="279941"/>
                <a:ext cx="9126279" cy="73334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1718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182F4D5-5448-4FB0-B92B-609E31E778C5}"/>
                  </a:ext>
                </a:extLst>
              </p:cNvPr>
              <p:cNvSpPr txBox="1"/>
              <p:nvPr/>
            </p:nvSpPr>
            <p:spPr>
              <a:xfrm>
                <a:off x="152400" y="2570420"/>
                <a:ext cx="3758978" cy="17490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0&lt;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sz="2800" i="1" baseline="-25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𝑡h𝑒𝑛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0&lt;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800" baseline="-25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182F4D5-5448-4FB0-B92B-609E31E778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2570420"/>
                <a:ext cx="3758978" cy="17490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9EB2787-5A5B-4D88-86DF-3227889466AB}"/>
                  </a:ext>
                </a:extLst>
              </p:cNvPr>
              <p:cNvSpPr txBox="1"/>
              <p:nvPr/>
            </p:nvSpPr>
            <p:spPr>
              <a:xfrm>
                <a:off x="2308271" y="503505"/>
                <a:ext cx="4527458" cy="6410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9EB2787-5A5B-4D88-86DF-3227889466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8271" y="503505"/>
                <a:ext cx="4527458" cy="64100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E290D1B-1654-4BEE-BD03-EB7347FBB31D}"/>
                  </a:ext>
                </a:extLst>
              </p:cNvPr>
              <p:cNvSpPr txBox="1"/>
              <p:nvPr/>
            </p:nvSpPr>
            <p:spPr>
              <a:xfrm>
                <a:off x="3391387" y="1543050"/>
                <a:ext cx="2514856" cy="6410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E290D1B-1654-4BEE-BD03-EB7347FBB3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1387" y="1543050"/>
                <a:ext cx="2514856" cy="64100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199DBD9-426D-4549-B977-3FAFB7B819E5}"/>
                  </a:ext>
                </a:extLst>
              </p:cNvPr>
              <p:cNvSpPr txBox="1"/>
              <p:nvPr/>
            </p:nvSpPr>
            <p:spPr>
              <a:xfrm>
                <a:off x="5029200" y="2570421"/>
                <a:ext cx="3893886" cy="17490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0&lt;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sz="2800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8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𝑡h𝑒𝑛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0&lt;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800" baseline="-25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199DBD9-426D-4549-B977-3FAFB7B819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2570421"/>
                <a:ext cx="3893886" cy="174906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2171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A0AD725-B42F-4D99-88F0-4A893B42C0CA}"/>
                  </a:ext>
                </a:extLst>
              </p:cNvPr>
              <p:cNvSpPr txBox="1"/>
              <p:nvPr/>
            </p:nvSpPr>
            <p:spPr>
              <a:xfrm>
                <a:off x="1208900" y="514350"/>
                <a:ext cx="6726200" cy="17235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0&lt;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sz="28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𝑡h𝑒𝑛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0&lt;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sz="2800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𝑎𝑛𝑑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0&lt;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sz="2800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A0AD725-B42F-4D99-88F0-4A893B42C0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8900" y="514350"/>
                <a:ext cx="6726200" cy="172354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3C73D5B-8822-4145-ACC6-457B02912FF4}"/>
                  </a:ext>
                </a:extLst>
              </p:cNvPr>
              <p:cNvSpPr txBox="1"/>
              <p:nvPr/>
            </p:nvSpPr>
            <p:spPr>
              <a:xfrm>
                <a:off x="1007658" y="2237899"/>
                <a:ext cx="7128683" cy="11027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0&lt;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0&lt;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800" baseline="-25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3C73D5B-8822-4145-ACC6-457B02912F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658" y="2237899"/>
                <a:ext cx="7128683" cy="11027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DD168D6-7E79-481D-AB1D-7266E1773790}"/>
                  </a:ext>
                </a:extLst>
              </p:cNvPr>
              <p:cNvSpPr txBox="1"/>
              <p:nvPr/>
            </p:nvSpPr>
            <p:spPr>
              <a:xfrm>
                <a:off x="2495789" y="3499783"/>
                <a:ext cx="4152419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|≤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+|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DD168D6-7E79-481D-AB1D-7266E17737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5789" y="3499783"/>
                <a:ext cx="4152419" cy="923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3826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649</TotalTime>
  <Words>315</Words>
  <Application>Microsoft Office PowerPoint</Application>
  <PresentationFormat>On-screen Show (16:9)</PresentationFormat>
  <Paragraphs>69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Uzair Arif</dc:creator>
  <cp:lastModifiedBy>Uzair Arif</cp:lastModifiedBy>
  <cp:revision>177</cp:revision>
  <dcterms:created xsi:type="dcterms:W3CDTF">2006-08-16T00:00:00Z</dcterms:created>
  <dcterms:modified xsi:type="dcterms:W3CDTF">2021-04-04T06:55:01Z</dcterms:modified>
</cp:coreProperties>
</file>