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9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FB43E-CF70-419B-8F64-5BC34C543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C35F1-0265-4F20-96D8-CD417F1A7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6896E-4861-499F-8166-4EB6B3F42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33329-6C8F-4356-96B1-0E14B360F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7C5E6-DA32-4FEF-ABE8-66E98CB35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98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4A3E6-12F1-4AE5-B51A-050AE9043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529662-9727-4D19-9323-CFB6DCAE7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2FC9D-B39C-4139-B2D4-9964441EA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4DA0A-E21A-4705-A2BA-573B1C1A8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3B965-25AA-48E6-92DE-33270C1DD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3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CCD8F4-36CB-4146-B09B-1AF096E53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AB69FA-0085-4675-BF0E-F86DF7CA9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2D5A4-ABC2-4CF4-AF9A-252EED90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C538F-2006-4313-964F-59A6AB1CD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60742-9433-4F91-8D15-2CC61043F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6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124DE-DF65-4FFD-8461-CE1A15107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5F109-1368-469E-89F6-E017B0591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0D5D4-A2A7-461A-85AC-45DE4BC08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BC5D3-0A76-4EAF-92A3-C83D02D71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6ED70-3C68-43F7-85B9-43C761430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7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E886F-8065-44E6-B05A-389A83A76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F4FCA-8B45-4920-B93A-6CC63A437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B9792-77A2-44C3-AAC6-A4FFADCEB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6D310-7FE8-48F1-9CC3-4350E0467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5FC71-DBC6-4ABB-BC1A-4D42B078B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43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79B9D-68F4-481C-A959-6FD29F7C5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BF545-7FF0-41A4-97CF-EEDDF6305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E2212-97DB-41B7-A135-09EE58616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DD22A-D8D0-4D31-826D-BC8D43AA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67415-E945-46C8-BBAD-0C79FD4F5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10AF3-903D-407A-A8A3-288604AF2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93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39F49-B98C-456C-8D9C-08AA9B993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449FB-380B-4D53-84C0-DEF28F18C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4182B-0D59-412C-8DCA-2B4443AD1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2BCCFA-2130-4EB2-BF0A-2AFF61796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34B17E-E85E-4CEC-831A-3E1EA2649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28638-28FF-43C6-ADE4-3AB4B06C8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EEA559-FAB4-4DD4-AF37-5FD6AE0A1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5C83B3-D014-407F-8AF2-254B455A6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1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A5EF-31E1-48BD-97C3-4BFFCBBA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B39BD6-92DB-4623-B477-55AA54675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314F1E-C14D-47D8-A298-47F2EE3BE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2EFF1D-32D6-46A1-9A98-A38BE9508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36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640E53-A81D-4BB0-9977-5EA832D4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2BA454-9328-4072-AB87-57FAA6072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9ACD5-BC21-4C17-8E8A-F77C3E483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7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D713F-86AA-4C7A-9C23-B5C736489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1593F-0046-40C3-BB8D-5CFFD0E7D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E482D-1FF7-4266-9BD5-B702A11AE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ED8BE-87B6-41DC-9348-A3153902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85880-30E7-4AAB-8B4A-2EEE3728A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BB568-8EB0-4128-9EC9-EBB0F3A7A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01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1856-FEE2-45CD-A811-E881491E9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4B2ABD-B9E4-4771-BC32-E43B21164E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CB6CC-2680-41C6-B439-FE88AF573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60C78-C191-4248-A6AC-D06F8733E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AE86F-88C3-4E6F-98E1-5C88DF690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52B584-1E70-43B7-AB35-1B6A66FB2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618755-703E-42EA-A363-D7A489AA8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40B3E-D876-4D4F-9365-794D620FA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EDBBD-7ADF-4F36-9898-CD21A922F3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E0495-39E1-42C4-A912-30C119832A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AEAF6-4BA5-4D0B-AA49-9403624FF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91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1482DF-292F-4BD1-81AF-8D9BF79D91E8}"/>
                  </a:ext>
                </a:extLst>
              </p:cNvPr>
              <p:cNvSpPr txBox="1"/>
              <p:nvPr/>
            </p:nvSpPr>
            <p:spPr>
              <a:xfrm>
                <a:off x="0" y="317241"/>
                <a:ext cx="11690252" cy="24474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i="1" baseline="-25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nary>
                            <m:naryPr>
                              <m:chr m:val="∑"/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𝑥𝑖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𝑦𝑗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480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1482DF-292F-4BD1-81AF-8D9BF79D9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17241"/>
                <a:ext cx="11690252" cy="24474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497033-674D-474D-B3FD-2FA54A1017BD}"/>
                  </a:ext>
                </a:extLst>
              </p:cNvPr>
              <p:cNvSpPr txBox="1"/>
              <p:nvPr/>
            </p:nvSpPr>
            <p:spPr>
              <a:xfrm>
                <a:off x="0" y="3120682"/>
                <a:ext cx="11690252" cy="24474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5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5400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nary>
                            <m:naryPr>
                              <m:chr m:val="∑"/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𝑥𝑖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𝑦𝑗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480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497033-674D-474D-B3FD-2FA54A101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120682"/>
                <a:ext cx="11690252" cy="24474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69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/>
              <p:nvPr/>
            </p:nvSpPr>
            <p:spPr>
              <a:xfrm>
                <a:off x="596045" y="2669344"/>
                <a:ext cx="9111597" cy="20925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𝑦𝑗</m:t>
                          </m:r>
                        </m:e>
                      </m:d>
                      <m:r>
                        <a:rPr lang="en-US" sz="4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𝑦𝑗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480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45" y="2669344"/>
                <a:ext cx="9111597" cy="20925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2286E8-FB12-4059-AB9D-06C9CA647B2F}"/>
                  </a:ext>
                </a:extLst>
              </p:cNvPr>
              <p:cNvSpPr txBox="1"/>
              <p:nvPr/>
            </p:nvSpPr>
            <p:spPr>
              <a:xfrm>
                <a:off x="596045" y="452485"/>
                <a:ext cx="9248878" cy="2099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800" b="0" i="1" baseline="-250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4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800" i="1" baseline="-250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𝑦𝑗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440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2286E8-FB12-4059-AB9D-06C9CA647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45" y="452485"/>
                <a:ext cx="9248878" cy="2099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49B83E-1CE9-43B9-B2BD-789F58D8973F}"/>
                  </a:ext>
                </a:extLst>
              </p:cNvPr>
              <p:cNvSpPr txBox="1"/>
              <p:nvPr/>
            </p:nvSpPr>
            <p:spPr>
              <a:xfrm>
                <a:off x="215704" y="4878766"/>
                <a:ext cx="11760591" cy="16619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5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baseline="-25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5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5400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baseline="-25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5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5400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5400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…+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b="0" i="1" baseline="-250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49B83E-1CE9-43B9-B2BD-789F58D897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04" y="4878766"/>
                <a:ext cx="11760591" cy="16619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4798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/>
              <p:nvPr/>
            </p:nvSpPr>
            <p:spPr>
              <a:xfrm>
                <a:off x="250874" y="209893"/>
                <a:ext cx="11690252" cy="19942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𝑥𝑖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𝑦𝑗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400" i="1" baseline="-250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44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𝑦𝑗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𝑥𝑖</m:t>
                          </m:r>
                        </m:e>
                      </m:d>
                    </m:oMath>
                  </m:oMathPara>
                </a14:m>
                <a:endParaRPr lang="en-US" sz="400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74" y="209893"/>
                <a:ext cx="11690252" cy="1994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130B3A3-B29A-4097-8730-C7F3BCD7519A}"/>
                  </a:ext>
                </a:extLst>
              </p:cNvPr>
              <p:cNvSpPr txBox="1"/>
              <p:nvPr/>
            </p:nvSpPr>
            <p:spPr>
              <a:xfrm>
                <a:off x="250874" y="5417001"/>
                <a:ext cx="11690252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𝑠𝑖𝑛𝑐𝑒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40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𝑤𝑜𝑢𝑙𝑑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𝑛𝑜𝑡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𝑐h𝑎𝑛𝑔𝑒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𝑡h𝑟𝑜𝑢𝑔h𝑜𝑢𝑡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4000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𝑠𝑢𝑚𝑚𝑎𝑡𝑖𝑜𝑛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𝑜𝑓𝑃</m:t>
                      </m:r>
                      <m:d>
                        <m:dPr>
                          <m:ctrlP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𝑥𝑖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𝑦𝑗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130B3A3-B29A-4097-8730-C7F3BCD75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74" y="5417001"/>
                <a:ext cx="11690252" cy="1231106"/>
              </a:xfrm>
              <a:prstGeom prst="rect">
                <a:avLst/>
              </a:prstGeom>
              <a:blipFill>
                <a:blip r:embed="rId3"/>
                <a:stretch>
                  <a:fillRect b="-3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5A8FA3-DC34-40B7-8E91-2D4D84C53246}"/>
                  </a:ext>
                </a:extLst>
              </p:cNvPr>
              <p:cNvSpPr txBox="1"/>
              <p:nvPr/>
            </p:nvSpPr>
            <p:spPr>
              <a:xfrm>
                <a:off x="250874" y="2431900"/>
                <a:ext cx="8921261" cy="19942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4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4400" i="1" baseline="-250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4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4400" i="1" baseline="-2500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4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∗(</m:t>
                              </m:r>
                              <m:r>
                                <a:rPr lang="en-US" sz="4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𝑥𝑖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𝑦𝑗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5A8FA3-DC34-40B7-8E91-2D4D84C53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74" y="2431900"/>
                <a:ext cx="8921261" cy="1994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2632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35593E-3D41-413C-A812-7F05FDDD7852}"/>
                  </a:ext>
                </a:extLst>
              </p:cNvPr>
              <p:cNvSpPr txBox="1"/>
              <p:nvPr/>
            </p:nvSpPr>
            <p:spPr>
              <a:xfrm>
                <a:off x="1946030" y="474784"/>
                <a:ext cx="8299939" cy="24929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540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5400" b="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i="1" baseline="-250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i="1" baseline="-250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b="0" i="1" baseline="-250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54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35593E-3D41-413C-A812-7F05FDDD7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6030" y="474784"/>
                <a:ext cx="8299939" cy="24929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F8713B-C193-458A-8F2A-AE16CCC8FBB9}"/>
                  </a:ext>
                </a:extLst>
              </p:cNvPr>
              <p:cNvSpPr txBox="1"/>
              <p:nvPr/>
            </p:nvSpPr>
            <p:spPr>
              <a:xfrm>
                <a:off x="1946030" y="4069590"/>
                <a:ext cx="8299939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sz="5400" b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F8713B-C193-458A-8F2A-AE16CCC8F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6030" y="4069590"/>
                <a:ext cx="8299939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766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/>
              <p:nvPr/>
            </p:nvSpPr>
            <p:spPr>
              <a:xfrm>
                <a:off x="49237" y="401479"/>
                <a:ext cx="4644851" cy="14773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4800" b="0">
                    <a:latin typeface="Cambria Math" panose="02040503050406030204" pitchFamily="18" charset="0"/>
                  </a:rPr>
                  <a:t>Var[</a:t>
                </a:r>
                <a14:m>
                  <m:oMath xmlns:m="http://schemas.openxmlformats.org/officeDocument/2006/math">
                    <m:r>
                      <a:rPr lang="en-US" sz="4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4800" b="0">
                    <a:latin typeface="Cambria Math" panose="02040503050406030204" pitchFamily="18" charset="0"/>
                  </a:rPr>
                  <a:t>]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[(</m:t>
                      </m:r>
                      <m:r>
                        <a:rPr lang="en-US" sz="4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48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480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7" y="401479"/>
                <a:ext cx="4644851" cy="1477328"/>
              </a:xfrm>
              <a:prstGeom prst="rect">
                <a:avLst/>
              </a:prstGeom>
              <a:blipFill>
                <a:blip r:embed="rId2"/>
                <a:stretch>
                  <a:fillRect l="-7874" t="-12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BE7C838-6CA7-466F-B404-4C57583F7227}"/>
                  </a:ext>
                </a:extLst>
              </p:cNvPr>
              <p:cNvSpPr txBox="1"/>
              <p:nvPr/>
            </p:nvSpPr>
            <p:spPr>
              <a:xfrm>
                <a:off x="377482" y="4306114"/>
                <a:ext cx="11437034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5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b="0" i="1" baseline="30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b="0" i="1" baseline="30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BE7C838-6CA7-466F-B404-4C57583F7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82" y="4306114"/>
                <a:ext cx="11437034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4A7C6B-072F-4066-890F-535855A69553}"/>
                  </a:ext>
                </a:extLst>
              </p:cNvPr>
              <p:cNvSpPr txBox="1"/>
              <p:nvPr/>
            </p:nvSpPr>
            <p:spPr>
              <a:xfrm>
                <a:off x="49237" y="5268498"/>
                <a:ext cx="9249508" cy="12464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b="0" i="1" baseline="30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5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b="0" i="1" baseline="30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4A7C6B-072F-4066-890F-535855A69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7" y="5268498"/>
                <a:ext cx="9249508" cy="12464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53E110-7D8F-4D84-8117-B48FC9CA9708}"/>
                  </a:ext>
                </a:extLst>
              </p:cNvPr>
              <p:cNvSpPr txBox="1"/>
              <p:nvPr/>
            </p:nvSpPr>
            <p:spPr>
              <a:xfrm>
                <a:off x="-1" y="2077765"/>
                <a:ext cx="12191999" cy="13154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44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44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d>
                            <m:d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44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44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53E110-7D8F-4D84-8117-B48FC9CA9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2077765"/>
                <a:ext cx="12191999" cy="13154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7669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/>
              <p:nvPr/>
            </p:nvSpPr>
            <p:spPr>
              <a:xfrm>
                <a:off x="377483" y="286736"/>
                <a:ext cx="11437034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5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[(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𝑘𝑋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𝑘𝑋</m:t>
                          </m:r>
                        </m:e>
                      </m:d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54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83" y="286736"/>
                <a:ext cx="11437034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C5398D-79F8-41D6-AD8B-33213703AB22}"/>
                  </a:ext>
                </a:extLst>
              </p:cNvPr>
              <p:cNvSpPr txBox="1"/>
              <p:nvPr/>
            </p:nvSpPr>
            <p:spPr>
              <a:xfrm>
                <a:off x="1" y="1720130"/>
                <a:ext cx="12191999" cy="10762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36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C5398D-79F8-41D6-AD8B-33213703A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1720130"/>
                <a:ext cx="12191999" cy="10762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B30FB5-50B8-46A1-A39D-045312FC8FE3}"/>
                  </a:ext>
                </a:extLst>
              </p:cNvPr>
              <p:cNvSpPr txBox="1"/>
              <p:nvPr/>
            </p:nvSpPr>
            <p:spPr>
              <a:xfrm>
                <a:off x="1" y="3734814"/>
                <a:ext cx="12191999" cy="10762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6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36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B30FB5-50B8-46A1-A39D-045312FC8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3734814"/>
                <a:ext cx="12191999" cy="10762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0E2DA1D-EE30-458C-9304-3B90F15B59B8}"/>
                  </a:ext>
                </a:extLst>
              </p:cNvPr>
              <p:cNvSpPr txBox="1"/>
              <p:nvPr/>
            </p:nvSpPr>
            <p:spPr>
              <a:xfrm>
                <a:off x="1" y="5353157"/>
                <a:ext cx="4354286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6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𝑎𝑟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6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0E2DA1D-EE30-458C-9304-3B90F15B59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5353157"/>
                <a:ext cx="4354286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6088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A5860B0-12AD-4301-9E85-5D4E11A36EBE}"/>
                  </a:ext>
                </a:extLst>
              </p:cNvPr>
              <p:cNvSpPr txBox="1"/>
              <p:nvPr/>
            </p:nvSpPr>
            <p:spPr>
              <a:xfrm>
                <a:off x="222738" y="5590257"/>
                <a:ext cx="11437034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={1,2,3,4,5}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A5860B0-12AD-4301-9E85-5D4E11A36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38" y="5590257"/>
                <a:ext cx="11437034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0E002F-9819-4F0D-9BC5-62FA99263036}"/>
                  </a:ext>
                </a:extLst>
              </p:cNvPr>
              <p:cNvSpPr txBox="1"/>
              <p:nvPr/>
            </p:nvSpPr>
            <p:spPr>
              <a:xfrm>
                <a:off x="377483" y="3815360"/>
                <a:ext cx="11437034" cy="16428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𝑆𝑞𝑢𝑎𝑟𝑒𝑑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𝑑𝑖𝑓𝑓𝑒𝑟𝑒𝑛𝑐𝑒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⇒{4,1,0,1,4}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0E002F-9819-4F0D-9BC5-62FA99263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83" y="3815360"/>
                <a:ext cx="11437034" cy="1642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D19B0A-E839-42C1-8167-9E5BD1AD950A}"/>
                  </a:ext>
                </a:extLst>
              </p:cNvPr>
              <p:cNvSpPr txBox="1"/>
              <p:nvPr/>
            </p:nvSpPr>
            <p:spPr>
              <a:xfrm>
                <a:off x="1511515" y="849443"/>
                <a:ext cx="8859479" cy="11006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4800" b="0">
                    <a:latin typeface="Cambria Math" panose="02040503050406030204" pitchFamily="18" charset="0"/>
                  </a:rPr>
                  <a:t>Var[</a:t>
                </a:r>
                <a14:m>
                  <m:oMath xmlns:m="http://schemas.openxmlformats.org/officeDocument/2006/math">
                    <m:r>
                      <a:rPr lang="en-US" sz="4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4800" b="0">
                    <a:latin typeface="Cambria Math" panose="02040503050406030204" pitchFamily="18" charset="0"/>
                  </a:rPr>
                  <a:t>]</a:t>
                </a:r>
                <a14:m>
                  <m:oMath xmlns:m="http://schemas.openxmlformats.org/officeDocument/2006/math"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4800" i="1" baseline="-250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l-GR" sz="4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μ</m:t>
                            </m:r>
                          </m:e>
                        </m:d>
                        <m:r>
                          <a:rPr lang="en-US" sz="4800" i="1" baseline="30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4800" i="1" baseline="-250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l-GR" sz="4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μ</m:t>
                            </m:r>
                          </m:e>
                        </m:d>
                        <m:r>
                          <a:rPr lang="en-US" sz="4800" i="1" baseline="30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+…+</m:t>
                        </m:r>
                        <m:d>
                          <m:d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4800" i="1" baseline="-250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l-GR" sz="4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μ</m:t>
                            </m:r>
                          </m:e>
                        </m:d>
                        <m:r>
                          <a:rPr lang="en-US" sz="4800" i="1" baseline="3000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48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D19B0A-E839-42C1-8167-9E5BD1AD9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515" y="849443"/>
                <a:ext cx="8859479" cy="1100622"/>
              </a:xfrm>
              <a:prstGeom prst="rect">
                <a:avLst/>
              </a:prstGeom>
              <a:blipFill>
                <a:blip r:embed="rId4"/>
                <a:stretch>
                  <a:fillRect l="-4198" b="-17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4932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</TotalTime>
  <Words>179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Uzair Arif</dc:creator>
  <cp:lastModifiedBy>Uzair Arif</cp:lastModifiedBy>
  <cp:revision>98</cp:revision>
  <dcterms:created xsi:type="dcterms:W3CDTF">2021-04-01T01:42:21Z</dcterms:created>
  <dcterms:modified xsi:type="dcterms:W3CDTF">2021-04-01T18:05:07Z</dcterms:modified>
</cp:coreProperties>
</file>