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𝑎𝑥𝑘𝑝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-1" y="936010"/>
                <a:ext cx="8440615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936010"/>
                <a:ext cx="8440615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5590257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849443"/>
                <a:ext cx="8859479" cy="1100622"/>
              </a:xfrm>
              <a:prstGeom prst="rect">
                <a:avLst/>
              </a:prstGeom>
              <a:blipFill>
                <a:blip r:embed="rId4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66</cp:revision>
  <dcterms:created xsi:type="dcterms:W3CDTF">2021-04-01T01:42:21Z</dcterms:created>
  <dcterms:modified xsi:type="dcterms:W3CDTF">2021-04-01T16:38:19Z</dcterms:modified>
</cp:coreProperties>
</file>