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/>
              <p:nvPr/>
            </p:nvSpPr>
            <p:spPr>
              <a:xfrm>
                <a:off x="2607212" y="1452643"/>
                <a:ext cx="836558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FD883-2008-4976-A023-8BA9282E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12" y="1452643"/>
                <a:ext cx="8365588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1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i="1" baseline="3000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4796"/>
                <a:ext cx="12192000" cy="1216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45E595-D6C1-4C11-B72E-E4C754BD1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78277"/>
              </p:ext>
            </p:extLst>
          </p:nvPr>
        </p:nvGraphicFramePr>
        <p:xfrm>
          <a:off x="203486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91C9B85-EA90-4CBA-B61B-DAA7E2C6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9227"/>
              </p:ext>
            </p:extLst>
          </p:nvPr>
        </p:nvGraphicFramePr>
        <p:xfrm>
          <a:off x="3436422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AAB70ED-D97A-4413-B5EF-8B07F9AA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06640"/>
              </p:ext>
            </p:extLst>
          </p:nvPr>
        </p:nvGraphicFramePr>
        <p:xfrm>
          <a:off x="4837984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24F8EC4-0565-4945-9AF9-0E4A1041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1084"/>
              </p:ext>
            </p:extLst>
          </p:nvPr>
        </p:nvGraphicFramePr>
        <p:xfrm>
          <a:off x="6239546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DCB04AB-22EC-48B7-AD9A-908335842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081"/>
              </p:ext>
            </p:extLst>
          </p:nvPr>
        </p:nvGraphicFramePr>
        <p:xfrm>
          <a:off x="7641108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8BADB43-D2CA-4E63-8193-D0483389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76978"/>
              </p:ext>
            </p:extLst>
          </p:nvPr>
        </p:nvGraphicFramePr>
        <p:xfrm>
          <a:off x="9042670" y="719666"/>
          <a:ext cx="1258016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016">
                  <a:extLst>
                    <a:ext uri="{9D8B030D-6E8A-4147-A177-3AD203B41FA5}">
                      <a16:colId xmlns:a16="http://schemas.microsoft.com/office/drawing/2014/main" val="82306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/>
                        <a:t>X</a:t>
                      </a:r>
                      <a:r>
                        <a:rPr lang="en-US" sz="4000" b="1" baseline="-25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466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b="1" i="0" smtClean="0">
                                        <a:latin typeface="+mn-lt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+mn-lt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b="1" i="0" baseline="-2500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2">
                <a:extLst>
                  <a:ext uri="{FF2B5EF4-FFF2-40B4-BE49-F238E27FC236}">
                    <a16:creationId xmlns:a16="http://schemas.microsoft.com/office/drawing/2014/main" id="{6EA5AAD5-0BE6-40E5-8AC3-B008AE2CE2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642608"/>
                  </p:ext>
                </p:extLst>
              </p:nvPr>
            </p:nvGraphicFramePr>
            <p:xfrm>
              <a:off x="10444232" y="719666"/>
              <a:ext cx="1258016" cy="4904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8016">
                      <a:extLst>
                        <a:ext uri="{9D8B030D-6E8A-4147-A177-3AD203B41FA5}">
                          <a16:colId xmlns:a16="http://schemas.microsoft.com/office/drawing/2014/main" val="823069406"/>
                        </a:ext>
                      </a:extLst>
                    </a:gridCol>
                  </a:tblGrid>
                  <a:tr h="698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49" t="-3478" r="-2899" b="-6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22813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312402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5926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44441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4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47686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5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7540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/>
                            <a:t>6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2466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303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132</cp:revision>
  <dcterms:created xsi:type="dcterms:W3CDTF">2021-04-01T01:42:21Z</dcterms:created>
  <dcterms:modified xsi:type="dcterms:W3CDTF">2021-04-05T13:47:30Z</dcterms:modified>
</cp:coreProperties>
</file>