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57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02-Apr-21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/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482DF-292F-4BD1-81AF-8D9BF79D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241"/>
                <a:ext cx="11690252" cy="2447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/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nary>
                            <m:naryPr>
                              <m:chr m:val="∑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5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97033-674D-474D-B3FD-2FA54A10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0682"/>
                <a:ext cx="11690252" cy="2447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2669344"/>
                <a:ext cx="9111597" cy="2092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/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2286E8-FB12-4059-AB9D-06C9CA64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45" y="452485"/>
                <a:ext cx="9248878" cy="2099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/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9B83E-1CE9-43B9-B2BD-789F58D8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04" y="4878766"/>
                <a:ext cx="11760591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</m:e>
                      </m:d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09893"/>
                <a:ext cx="11690252" cy="1994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/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𝑡h𝑟𝑜𝑢𝑔h𝑜𝑢𝑡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𝑜𝑓𝑃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30B3A3-B29A-4097-8730-C7F3BC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5417001"/>
                <a:ext cx="11690252" cy="1231106"/>
              </a:xfrm>
              <a:prstGeom prst="rect">
                <a:avLst/>
              </a:prstGeom>
              <a:blipFill>
                <a:blip r:embed="rId3"/>
                <a:stretch>
                  <a:fillRect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/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4400" i="1" baseline="-25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4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5A8FA3-DC34-40B7-8E91-2D4D84C5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" y="2431900"/>
                <a:ext cx="8921261" cy="199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5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5400" b="0" i="1" baseline="-2500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90227"/>
                <a:ext cx="12191999" cy="2109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/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4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800" b="0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800" i="1" baseline="-25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4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4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DFCB89-7210-4CCF-A6CF-27AF049D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93826"/>
                <a:ext cx="12191999" cy="187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/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800" i="1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800" i="1" baseline="-25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𝑦𝑗</m:t>
                          </m:r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4D7D76-B36B-4383-94CB-0B3A4C0C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9323"/>
                <a:ext cx="12191999" cy="1875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/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C4687-EC54-4A95-9CE0-61EADF0D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9566"/>
                <a:ext cx="6977576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5943315"/>
                <a:ext cx="1143703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/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800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4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48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48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D19B0A-E839-42C1-8167-9E5BD1A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5" y="299132"/>
                <a:ext cx="8859479" cy="1100622"/>
              </a:xfrm>
              <a:prstGeom prst="rect">
                <a:avLst/>
              </a:prstGeom>
              <a:blipFill>
                <a:blip r:embed="rId3"/>
                <a:stretch>
                  <a:fillRect l="-4198" b="-17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/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sz="480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nor/>
                        </m:rPr>
                        <a:rPr lang="en-US" sz="48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4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8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85A32-9DA1-40F8-AB60-647C03F9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5825"/>
                <a:ext cx="1219200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/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400" i="1" baseline="30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440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C2D7-ABFF-48C8-B724-FB8929FE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66105"/>
                <a:ext cx="12192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365A9-871F-441F-BB9D-67216D8F84AB}"/>
                  </a:ext>
                </a:extLst>
              </p:cNvPr>
              <p:cNvSpPr txBox="1"/>
              <p:nvPr/>
            </p:nvSpPr>
            <p:spPr>
              <a:xfrm>
                <a:off x="0" y="3977710"/>
                <a:ext cx="121920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365A9-871F-441F-BB9D-67216D8F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77710"/>
                <a:ext cx="12192000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/>
              <p:nvPr/>
            </p:nvSpPr>
            <p:spPr>
              <a:xfrm>
                <a:off x="0" y="4984398"/>
                <a:ext cx="121920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000" i="1" baseline="30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0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000" i="1" baseline="30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4000" i="1" baseline="30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4B2BAC-C1A1-4213-8731-332CAF4FF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4398"/>
                <a:ext cx="12192000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124</cp:revision>
  <dcterms:created xsi:type="dcterms:W3CDTF">2021-04-01T01:42:21Z</dcterms:created>
  <dcterms:modified xsi:type="dcterms:W3CDTF">2021-04-02T07:10:56Z</dcterms:modified>
</cp:coreProperties>
</file>