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34300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4300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3" y="2124230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124230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/>
              <p:nvPr/>
            </p:nvSpPr>
            <p:spPr>
              <a:xfrm>
                <a:off x="49237" y="3902774"/>
                <a:ext cx="12093526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3902774"/>
                <a:ext cx="12093526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12093526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12093526" cy="1246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36</cp:revision>
  <dcterms:created xsi:type="dcterms:W3CDTF">2021-04-01T01:42:21Z</dcterms:created>
  <dcterms:modified xsi:type="dcterms:W3CDTF">2021-04-01T07:18:37Z</dcterms:modified>
</cp:coreProperties>
</file>