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/>
              <p:nvPr/>
            </p:nvSpPr>
            <p:spPr>
              <a:xfrm>
                <a:off x="1913206" y="4730415"/>
                <a:ext cx="8365588" cy="140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06" y="4730415"/>
                <a:ext cx="8365588" cy="1402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/>
              <p:nvPr/>
            </p:nvSpPr>
            <p:spPr>
              <a:xfrm>
                <a:off x="0" y="506137"/>
                <a:ext cx="12191999" cy="2124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6137"/>
                <a:ext cx="12191999" cy="2124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/>
              <p:nvPr/>
            </p:nvSpPr>
            <p:spPr>
              <a:xfrm>
                <a:off x="910883" y="2618276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2618276"/>
                <a:ext cx="10370234" cy="1387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1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/>
              <p:nvPr/>
            </p:nvSpPr>
            <p:spPr>
              <a:xfrm>
                <a:off x="910883" y="375986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375986"/>
                <a:ext cx="10370234" cy="1387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/>
              <p:nvPr/>
            </p:nvSpPr>
            <p:spPr>
              <a:xfrm>
                <a:off x="910883" y="2144312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µ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2144312"/>
                <a:ext cx="10370234" cy="1387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/>
              <p:nvPr/>
            </p:nvSpPr>
            <p:spPr>
              <a:xfrm>
                <a:off x="910883" y="3912638"/>
                <a:ext cx="10370234" cy="1407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3912638"/>
                <a:ext cx="10370234" cy="1407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89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/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i="1" baseline="3000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45E595-D6C1-4C11-B72E-E4C754BD1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78277"/>
              </p:ext>
            </p:extLst>
          </p:nvPr>
        </p:nvGraphicFramePr>
        <p:xfrm>
          <a:off x="203486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1C9B85-EA90-4CBA-B61B-DAA7E2C6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9227"/>
              </p:ext>
            </p:extLst>
          </p:nvPr>
        </p:nvGraphicFramePr>
        <p:xfrm>
          <a:off x="343642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FAAB70ED-D97A-4413-B5EF-8B07F9AA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6640"/>
              </p:ext>
            </p:extLst>
          </p:nvPr>
        </p:nvGraphicFramePr>
        <p:xfrm>
          <a:off x="4837984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24F8EC4-0565-4945-9AF9-0E4A1041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1084"/>
              </p:ext>
            </p:extLst>
          </p:nvPr>
        </p:nvGraphicFramePr>
        <p:xfrm>
          <a:off x="6239546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DCB04AB-22EC-48B7-AD9A-908335842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9081"/>
              </p:ext>
            </p:extLst>
          </p:nvPr>
        </p:nvGraphicFramePr>
        <p:xfrm>
          <a:off x="7641108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8BADB43-D2CA-4E63-8193-D048338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76978"/>
              </p:ext>
            </p:extLst>
          </p:nvPr>
        </p:nvGraphicFramePr>
        <p:xfrm>
          <a:off x="9042670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b="1" i="0" smtClean="0">
                                        <a:latin typeface="+mn-lt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0" smtClean="0">
                                        <a:latin typeface="+mn-lt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b="1" i="0" baseline="-2500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698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9" t="-3478" r="-2899" b="-6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326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140</cp:revision>
  <dcterms:created xsi:type="dcterms:W3CDTF">2021-04-01T01:42:21Z</dcterms:created>
  <dcterms:modified xsi:type="dcterms:W3CDTF">2021-04-05T14:05:31Z</dcterms:modified>
</cp:coreProperties>
</file>