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/>
              <p:nvPr/>
            </p:nvSpPr>
            <p:spPr>
              <a:xfrm>
                <a:off x="1913204" y="5025836"/>
                <a:ext cx="8365588" cy="14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04" y="5025836"/>
                <a:ext cx="8365588" cy="1402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/>
              <p:nvPr/>
            </p:nvSpPr>
            <p:spPr>
              <a:xfrm>
                <a:off x="-1" y="88789"/>
                <a:ext cx="12191999" cy="127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8789"/>
                <a:ext cx="12191999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1" y="3145245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1" y="3145245"/>
                <a:ext cx="10370234" cy="1387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352F8-B26D-4B29-9794-853A1CF3AA61}"/>
                  </a:ext>
                </a:extLst>
              </p:cNvPr>
              <p:cNvSpPr txBox="1"/>
              <p:nvPr/>
            </p:nvSpPr>
            <p:spPr>
              <a:xfrm>
                <a:off x="1" y="1617017"/>
                <a:ext cx="12191999" cy="127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352F8-B26D-4B29-9794-853A1CF3A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17017"/>
                <a:ext cx="12191999" cy="1272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1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/>
              <p:nvPr/>
            </p:nvSpPr>
            <p:spPr>
              <a:xfrm>
                <a:off x="0" y="814200"/>
                <a:ext cx="516284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4200"/>
                <a:ext cx="516284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/>
              <p:nvPr/>
            </p:nvSpPr>
            <p:spPr>
              <a:xfrm>
                <a:off x="910883" y="4616420"/>
                <a:ext cx="10370234" cy="1407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4616420"/>
                <a:ext cx="10370234" cy="140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4447C-600E-41FC-A625-9498E8BAFBE9}"/>
                  </a:ext>
                </a:extLst>
              </p:cNvPr>
              <p:cNvSpPr txBox="1"/>
              <p:nvPr/>
            </p:nvSpPr>
            <p:spPr>
              <a:xfrm>
                <a:off x="0" y="1685800"/>
                <a:ext cx="57152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4447C-600E-41FC-A625-9498E8BAF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5800"/>
                <a:ext cx="571523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7F6FC-FDA2-4CF3-BA25-D1A45D2A99E4}"/>
                  </a:ext>
                </a:extLst>
              </p:cNvPr>
              <p:cNvSpPr txBox="1"/>
              <p:nvPr/>
            </p:nvSpPr>
            <p:spPr>
              <a:xfrm>
                <a:off x="6096000" y="1683477"/>
                <a:ext cx="54289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7F6FC-FDA2-4CF3-BA25-D1A45D2A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83477"/>
                <a:ext cx="542895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45A77-DB00-459E-9BA5-458D7E3CB1E0}"/>
                  </a:ext>
                </a:extLst>
              </p:cNvPr>
              <p:cNvSpPr txBox="1"/>
              <p:nvPr/>
            </p:nvSpPr>
            <p:spPr>
              <a:xfrm>
                <a:off x="6096000" y="811877"/>
                <a:ext cx="48043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45A77-DB00-459E-9BA5-458D7E3C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11877"/>
                <a:ext cx="480434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023643-2B59-4D64-978E-DDEC13494257}"/>
                  </a:ext>
                </a:extLst>
              </p:cNvPr>
              <p:cNvSpPr txBox="1"/>
              <p:nvPr/>
            </p:nvSpPr>
            <p:spPr>
              <a:xfrm>
                <a:off x="0" y="2557400"/>
                <a:ext cx="485335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023643-2B59-4D64-978E-DDEC1349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57400"/>
                <a:ext cx="485335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C0DF3-72FF-4977-9877-47428C5C01EB}"/>
                  </a:ext>
                </a:extLst>
              </p:cNvPr>
              <p:cNvSpPr txBox="1"/>
              <p:nvPr/>
            </p:nvSpPr>
            <p:spPr>
              <a:xfrm>
                <a:off x="6096000" y="2555077"/>
                <a:ext cx="4482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C0DF3-72FF-4977-9877-47428C5C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55077"/>
                <a:ext cx="448290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89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B802C-0A5F-47AC-864D-728AE0C20750}"/>
                  </a:ext>
                </a:extLst>
              </p:cNvPr>
              <p:cNvSpPr txBox="1"/>
              <p:nvPr/>
            </p:nvSpPr>
            <p:spPr>
              <a:xfrm>
                <a:off x="7418363" y="5323553"/>
                <a:ext cx="4773637" cy="123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4000" b="0" i="1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40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B802C-0A5F-47AC-864D-728AE0C2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363" y="5323553"/>
                <a:ext cx="4773637" cy="1231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123896-D6E9-49DE-9683-F80937F31BB3}"/>
                  </a:ext>
                </a:extLst>
              </p:cNvPr>
              <p:cNvSpPr txBox="1"/>
              <p:nvPr/>
            </p:nvSpPr>
            <p:spPr>
              <a:xfrm>
                <a:off x="195484" y="303213"/>
                <a:ext cx="4700073" cy="147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4800" b="0" i="1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123896-D6E9-49DE-9683-F80937F3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84" y="303213"/>
                <a:ext cx="4700073" cy="1477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3D8463-FB2D-4067-B7D5-81450FB64A41}"/>
                  </a:ext>
                </a:extLst>
              </p:cNvPr>
              <p:cNvSpPr txBox="1"/>
              <p:nvPr/>
            </p:nvSpPr>
            <p:spPr>
              <a:xfrm>
                <a:off x="195484" y="5323553"/>
                <a:ext cx="6697685" cy="123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0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</m:nary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40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3D8463-FB2D-4067-B7D5-81450FB6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84" y="5323553"/>
                <a:ext cx="6697685" cy="1231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49746B-1A4E-431F-B95C-FBFF5C5B1998}"/>
                  </a:ext>
                </a:extLst>
              </p:cNvPr>
              <p:cNvSpPr txBox="1"/>
              <p:nvPr/>
            </p:nvSpPr>
            <p:spPr>
              <a:xfrm>
                <a:off x="4895557" y="362556"/>
                <a:ext cx="7150490" cy="13587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𝑋𝑖</m:t>
                              </m:r>
                            </m:e>
                          </m:nary>
                          <m:acc>
                            <m:accPr>
                              <m:chr m:val="̅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̅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49746B-1A4E-431F-B95C-FBFF5C5B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557" y="362556"/>
                <a:ext cx="7150490" cy="13587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795BBF-7CFF-4023-A9AA-C65F472313CC}"/>
                  </a:ext>
                </a:extLst>
              </p:cNvPr>
              <p:cNvSpPr txBox="1"/>
              <p:nvPr/>
            </p:nvSpPr>
            <p:spPr>
              <a:xfrm>
                <a:off x="2501702" y="2386052"/>
                <a:ext cx="8764173" cy="1639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  <m:r>
                                <a:rPr lang="en-US" sz="44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44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(µ2+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795BBF-7CFF-4023-A9AA-C65F47231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702" y="2386052"/>
                <a:ext cx="8764173" cy="16395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25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D3BB50-D497-4A13-A95E-29CB0D92A1B3}"/>
                  </a:ext>
                </a:extLst>
              </p:cNvPr>
              <p:cNvSpPr txBox="1"/>
              <p:nvPr/>
            </p:nvSpPr>
            <p:spPr>
              <a:xfrm>
                <a:off x="0" y="548539"/>
                <a:ext cx="12192000" cy="1799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44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 baseline="30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4400" i="1" baseline="30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D3BB50-D497-4A13-A95E-29CB0D92A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539"/>
                <a:ext cx="12192000" cy="179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438389-277E-4780-80C1-2CDD2F345AC9}"/>
                  </a:ext>
                </a:extLst>
              </p:cNvPr>
              <p:cNvSpPr txBox="1"/>
              <p:nvPr/>
            </p:nvSpPr>
            <p:spPr>
              <a:xfrm>
                <a:off x="1713912" y="2921031"/>
                <a:ext cx="8764173" cy="1799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 baseline="30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4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4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438389-277E-4780-80C1-2CDD2F345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912" y="2921031"/>
                <a:ext cx="8764173" cy="179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D0D788-71D4-44E9-B6C3-5318007F8E90}"/>
                  </a:ext>
                </a:extLst>
              </p:cNvPr>
              <p:cNvSpPr txBox="1"/>
              <p:nvPr/>
            </p:nvSpPr>
            <p:spPr>
              <a:xfrm>
                <a:off x="1713913" y="4720883"/>
                <a:ext cx="8764173" cy="1799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 baseline="30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4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D0D788-71D4-44E9-B6C3-5318007F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913" y="4720883"/>
                <a:ext cx="8764173" cy="179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12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E13AF8-E7F0-49C5-9CC2-39F98BF59EAC}"/>
                  </a:ext>
                </a:extLst>
              </p:cNvPr>
              <p:cNvSpPr txBox="1"/>
              <p:nvPr/>
            </p:nvSpPr>
            <p:spPr>
              <a:xfrm>
                <a:off x="504091" y="270010"/>
                <a:ext cx="5418407" cy="1636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0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 baseline="30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0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E13AF8-E7F0-49C5-9CC2-39F98BF5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1" y="270010"/>
                <a:ext cx="5418407" cy="1636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C2B8E-EBFB-466F-96A6-5C8FB8E08DCD}"/>
                  </a:ext>
                </a:extLst>
              </p:cNvPr>
              <p:cNvSpPr txBox="1"/>
              <p:nvPr/>
            </p:nvSpPr>
            <p:spPr>
              <a:xfrm>
                <a:off x="6095999" y="780374"/>
                <a:ext cx="59951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C2B8E-EBFB-466F-96A6-5C8FB8E08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780374"/>
                <a:ext cx="599518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44A1F6-73F8-4CE6-89B6-16ED9C7356A2}"/>
                  </a:ext>
                </a:extLst>
              </p:cNvPr>
              <p:cNvSpPr txBox="1"/>
              <p:nvPr/>
            </p:nvSpPr>
            <p:spPr>
              <a:xfrm>
                <a:off x="1621299" y="2111551"/>
                <a:ext cx="8949399" cy="1799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44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4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44A1F6-73F8-4CE6-89B6-16ED9C735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99" y="2111551"/>
                <a:ext cx="8949399" cy="179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BF5654-BC02-4356-95E6-3D655A1E0888}"/>
                  </a:ext>
                </a:extLst>
              </p:cNvPr>
              <p:cNvSpPr txBox="1"/>
              <p:nvPr/>
            </p:nvSpPr>
            <p:spPr>
              <a:xfrm>
                <a:off x="1621299" y="4116663"/>
                <a:ext cx="8949399" cy="1799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4400" i="1" baseline="-250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4400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4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BF5654-BC02-4356-95E6-3D655A1E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99" y="4116663"/>
                <a:ext cx="8949399" cy="179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28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1137372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sz="4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48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48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11373729" cy="738664"/>
              </a:xfrm>
              <a:prstGeom prst="rect">
                <a:avLst/>
              </a:prstGeom>
              <a:blipFill>
                <a:blip r:embed="rId2"/>
                <a:stretch>
                  <a:fillRect l="-3215" t="-28099" b="-46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6145236" y="313361"/>
                <a:ext cx="61452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236" y="313361"/>
                <a:ext cx="614523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1076178" y="3858983"/>
                <a:ext cx="65344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8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4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78" y="3858983"/>
                <a:ext cx="6534442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49236" y="121075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" y="1210754"/>
                <a:ext cx="12191999" cy="1076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FFE31F-E562-4FF8-9C43-A5C10C5EAB46}"/>
                  </a:ext>
                </a:extLst>
              </p:cNvPr>
              <p:cNvSpPr txBox="1"/>
              <p:nvPr/>
            </p:nvSpPr>
            <p:spPr>
              <a:xfrm>
                <a:off x="957188" y="2668556"/>
                <a:ext cx="677242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8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FFE31F-E562-4FF8-9C43-A5C10C5EA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8" y="2668556"/>
                <a:ext cx="6772422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6293AE-175F-4854-9946-161EF8A0881D}"/>
                  </a:ext>
                </a:extLst>
              </p:cNvPr>
              <p:cNvSpPr txBox="1"/>
              <p:nvPr/>
            </p:nvSpPr>
            <p:spPr>
              <a:xfrm>
                <a:off x="1601957" y="5049410"/>
                <a:ext cx="5482884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8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=µ</m:t>
                      </m:r>
                      <m:r>
                        <a:rPr lang="en-US" sz="4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6293AE-175F-4854-9946-161EF8A08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957" y="5049410"/>
                <a:ext cx="5482884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i="1" baseline="3000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45E595-D6C1-4C11-B72E-E4C754BD1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78277"/>
              </p:ext>
            </p:extLst>
          </p:nvPr>
        </p:nvGraphicFramePr>
        <p:xfrm>
          <a:off x="203486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1C9B85-EA90-4CBA-B61B-DAA7E2C6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9227"/>
              </p:ext>
            </p:extLst>
          </p:nvPr>
        </p:nvGraphicFramePr>
        <p:xfrm>
          <a:off x="343642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AAB70ED-D97A-4413-B5EF-8B07F9AA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6640"/>
              </p:ext>
            </p:extLst>
          </p:nvPr>
        </p:nvGraphicFramePr>
        <p:xfrm>
          <a:off x="4837984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24F8EC4-0565-4945-9AF9-0E4A1041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1084"/>
              </p:ext>
            </p:extLst>
          </p:nvPr>
        </p:nvGraphicFramePr>
        <p:xfrm>
          <a:off x="6239546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DCB04AB-22EC-48B7-AD9A-908335842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081"/>
              </p:ext>
            </p:extLst>
          </p:nvPr>
        </p:nvGraphicFramePr>
        <p:xfrm>
          <a:off x="7641108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8BADB43-D2CA-4E63-8193-D048338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76978"/>
              </p:ext>
            </p:extLst>
          </p:nvPr>
        </p:nvGraphicFramePr>
        <p:xfrm>
          <a:off x="9042670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b="1" i="0" baseline="-2500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698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" t="-3478" r="-2899" b="-6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427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178</cp:revision>
  <dcterms:created xsi:type="dcterms:W3CDTF">2021-04-01T01:42:21Z</dcterms:created>
  <dcterms:modified xsi:type="dcterms:W3CDTF">2021-04-06T18:34:54Z</dcterms:modified>
</cp:coreProperties>
</file>