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/>
              <p:nvPr/>
            </p:nvSpPr>
            <p:spPr>
              <a:xfrm>
                <a:off x="1913204" y="5025836"/>
                <a:ext cx="8365588" cy="14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04" y="5025836"/>
                <a:ext cx="8365588" cy="1402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/>
              <p:nvPr/>
            </p:nvSpPr>
            <p:spPr>
              <a:xfrm>
                <a:off x="-1" y="88789"/>
                <a:ext cx="12191999" cy="127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8789"/>
                <a:ext cx="12191999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1" y="3145245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1" y="3145245"/>
                <a:ext cx="10370234" cy="1387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352F8-B26D-4B29-9794-853A1CF3AA61}"/>
                  </a:ext>
                </a:extLst>
              </p:cNvPr>
              <p:cNvSpPr txBox="1"/>
              <p:nvPr/>
            </p:nvSpPr>
            <p:spPr>
              <a:xfrm>
                <a:off x="1" y="1617017"/>
                <a:ext cx="12191999" cy="127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352F8-B26D-4B29-9794-853A1CF3A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17017"/>
                <a:ext cx="12191999" cy="1272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1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/>
              <p:nvPr/>
            </p:nvSpPr>
            <p:spPr>
              <a:xfrm>
                <a:off x="0" y="814200"/>
                <a:ext cx="516284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4200"/>
                <a:ext cx="516284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/>
              <p:nvPr/>
            </p:nvSpPr>
            <p:spPr>
              <a:xfrm>
                <a:off x="910883" y="4616420"/>
                <a:ext cx="10370234" cy="1407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4616420"/>
                <a:ext cx="10370234" cy="140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4447C-600E-41FC-A625-9498E8BAFBE9}"/>
                  </a:ext>
                </a:extLst>
              </p:cNvPr>
              <p:cNvSpPr txBox="1"/>
              <p:nvPr/>
            </p:nvSpPr>
            <p:spPr>
              <a:xfrm>
                <a:off x="0" y="1685800"/>
                <a:ext cx="57152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4447C-600E-41FC-A625-9498E8BAF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5800"/>
                <a:ext cx="571523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7F6FC-FDA2-4CF3-BA25-D1A45D2A99E4}"/>
                  </a:ext>
                </a:extLst>
              </p:cNvPr>
              <p:cNvSpPr txBox="1"/>
              <p:nvPr/>
            </p:nvSpPr>
            <p:spPr>
              <a:xfrm>
                <a:off x="6096000" y="1683477"/>
                <a:ext cx="54289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7F6FC-FDA2-4CF3-BA25-D1A45D2A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83477"/>
                <a:ext cx="542895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45A77-DB00-459E-9BA5-458D7E3CB1E0}"/>
                  </a:ext>
                </a:extLst>
              </p:cNvPr>
              <p:cNvSpPr txBox="1"/>
              <p:nvPr/>
            </p:nvSpPr>
            <p:spPr>
              <a:xfrm>
                <a:off x="6096000" y="811877"/>
                <a:ext cx="48043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45A77-DB00-459E-9BA5-458D7E3C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11877"/>
                <a:ext cx="480434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023643-2B59-4D64-978E-DDEC13494257}"/>
                  </a:ext>
                </a:extLst>
              </p:cNvPr>
              <p:cNvSpPr txBox="1"/>
              <p:nvPr/>
            </p:nvSpPr>
            <p:spPr>
              <a:xfrm>
                <a:off x="0" y="2557400"/>
                <a:ext cx="485335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023643-2B59-4D64-978E-DDEC1349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57400"/>
                <a:ext cx="485335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C0DF3-72FF-4977-9877-47428C5C01EB}"/>
                  </a:ext>
                </a:extLst>
              </p:cNvPr>
              <p:cNvSpPr txBox="1"/>
              <p:nvPr/>
            </p:nvSpPr>
            <p:spPr>
              <a:xfrm>
                <a:off x="6096000" y="2555077"/>
                <a:ext cx="4482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C0DF3-72FF-4977-9877-47428C5C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55077"/>
                <a:ext cx="448290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89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B802C-0A5F-47AC-864D-728AE0C20750}"/>
                  </a:ext>
                </a:extLst>
              </p:cNvPr>
              <p:cNvSpPr txBox="1"/>
              <p:nvPr/>
            </p:nvSpPr>
            <p:spPr>
              <a:xfrm>
                <a:off x="910883" y="452383"/>
                <a:ext cx="5185117" cy="147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4800" b="0" i="1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B802C-0A5F-47AC-864D-728AE0C2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452383"/>
                <a:ext cx="5185117" cy="14773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123896-D6E9-49DE-9683-F80937F31BB3}"/>
                  </a:ext>
                </a:extLst>
              </p:cNvPr>
              <p:cNvSpPr txBox="1"/>
              <p:nvPr/>
            </p:nvSpPr>
            <p:spPr>
              <a:xfrm>
                <a:off x="6096000" y="452383"/>
                <a:ext cx="5185117" cy="147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4800" b="0" i="1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123896-D6E9-49DE-9683-F80937F3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2383"/>
                <a:ext cx="5185117" cy="1477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25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i="1" baseline="3000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45E595-D6C1-4C11-B72E-E4C754BD1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78277"/>
              </p:ext>
            </p:extLst>
          </p:nvPr>
        </p:nvGraphicFramePr>
        <p:xfrm>
          <a:off x="203486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1C9B85-EA90-4CBA-B61B-DAA7E2C6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9227"/>
              </p:ext>
            </p:extLst>
          </p:nvPr>
        </p:nvGraphicFramePr>
        <p:xfrm>
          <a:off x="343642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AAB70ED-D97A-4413-B5EF-8B07F9AA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6640"/>
              </p:ext>
            </p:extLst>
          </p:nvPr>
        </p:nvGraphicFramePr>
        <p:xfrm>
          <a:off x="4837984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24F8EC4-0565-4945-9AF9-0E4A1041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1084"/>
              </p:ext>
            </p:extLst>
          </p:nvPr>
        </p:nvGraphicFramePr>
        <p:xfrm>
          <a:off x="6239546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DCB04AB-22EC-48B7-AD9A-908335842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081"/>
              </p:ext>
            </p:extLst>
          </p:nvPr>
        </p:nvGraphicFramePr>
        <p:xfrm>
          <a:off x="7641108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8BADB43-D2CA-4E63-8193-D048338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76978"/>
              </p:ext>
            </p:extLst>
          </p:nvPr>
        </p:nvGraphicFramePr>
        <p:xfrm>
          <a:off x="9042670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b="1" i="0" baseline="-2500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698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" t="-3478" r="-2899" b="-6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354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147</cp:revision>
  <dcterms:created xsi:type="dcterms:W3CDTF">2021-04-01T01:42:21Z</dcterms:created>
  <dcterms:modified xsi:type="dcterms:W3CDTF">2021-04-06T12:36:56Z</dcterms:modified>
</cp:coreProperties>
</file>