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B43E-CF70-419B-8F64-5BC34C543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C35F1-0265-4F20-96D8-CD417F1A7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6896E-4861-499F-8166-4EB6B3F4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33329-6C8F-4356-96B1-0E14B360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C5E6-DA32-4FEF-ABE8-66E98CB3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9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A3E6-12F1-4AE5-B51A-050AE904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29662-9727-4D19-9323-CFB6DCAE7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FC9D-B39C-4139-B2D4-9964441E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DA0A-E21A-4705-A2BA-573B1C1A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3B965-25AA-48E6-92DE-33270C1D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CD8F4-36CB-4146-B09B-1AF096E53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B69FA-0085-4675-BF0E-F86DF7CA9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D5A4-ABC2-4CF4-AF9A-252EED9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C538F-2006-4313-964F-59A6AB1C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60742-9433-4F91-8D15-2CC61043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24DE-DF65-4FFD-8461-CE1A1510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F109-1368-469E-89F6-E017B0591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0D5D4-A2A7-461A-85AC-45DE4BC0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BC5D3-0A76-4EAF-92A3-C83D02D7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ED70-3C68-43F7-85B9-43C76143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7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886F-8065-44E6-B05A-389A83A7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F4FCA-8B45-4920-B93A-6CC63A43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B9792-77A2-44C3-AAC6-A4FFADCE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6D310-7FE8-48F1-9CC3-4350E046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5FC71-DBC6-4ABB-BC1A-4D42B078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4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9B9D-68F4-481C-A959-6FD29F7C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BF545-7FF0-41A4-97CF-EEDDF6305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E2212-97DB-41B7-A135-09EE5861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DD22A-D8D0-4D31-826D-BC8D43AA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67415-E945-46C8-BBAD-0C79FD4F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10AF3-903D-407A-A8A3-288604AF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9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9F49-B98C-456C-8D9C-08AA9B99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449FB-380B-4D53-84C0-DEF28F18C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4182B-0D59-412C-8DCA-2B4443AD1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BCCFA-2130-4EB2-BF0A-2AFF61796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4B17E-E85E-4CEC-831A-3E1EA2649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28638-28FF-43C6-ADE4-3AB4B06C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EA559-FAB4-4DD4-AF37-5FD6AE0A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C83B3-D014-407F-8AF2-254B455A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1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A5EF-31E1-48BD-97C3-4BFFCBBA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39BD6-92DB-4623-B477-55AA5467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14F1E-C14D-47D8-A298-47F2EE3B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EFF1D-32D6-46A1-9A98-A38BE950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3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40E53-A81D-4BB0-9977-5EA832D4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BA454-9328-4072-AB87-57FAA607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9ACD5-BC21-4C17-8E8A-F77C3E48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7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713F-86AA-4C7A-9C23-B5C73648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593F-0046-40C3-BB8D-5CFFD0E7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E482D-1FF7-4266-9BD5-B702A11AE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ED8BE-87B6-41DC-9348-A3153902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5880-30E7-4AAB-8B4A-2EEE3728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BB568-8EB0-4128-9EC9-EBB0F3A7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1856-FEE2-45CD-A811-E881491E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B2ABD-B9E4-4771-BC32-E43B21164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CB6CC-2680-41C6-B439-FE88AF573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60C78-C191-4248-A6AC-D06F8733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AE86F-88C3-4E6F-98E1-5C88DF69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2B584-1E70-43B7-AB35-1B6A66FB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18755-703E-42EA-A363-D7A489AA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0B3E-D876-4D4F-9365-794D620FA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EDBBD-7ADF-4F36-9898-CD21A922F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E0495-39E1-42C4-A912-30C119832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EAF6-4BA5-4D0B-AA49-9403624FF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9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8C7F36-E094-44E7-9046-4DC15FBC7F30}"/>
                  </a:ext>
                </a:extLst>
              </p:cNvPr>
              <p:cNvSpPr txBox="1"/>
              <p:nvPr/>
            </p:nvSpPr>
            <p:spPr>
              <a:xfrm>
                <a:off x="215704" y="4259997"/>
                <a:ext cx="11760591" cy="1661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8C7F36-E094-44E7-9046-4DC15FBC7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04" y="4259997"/>
                <a:ext cx="11760591" cy="16619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618978" y="936010"/>
                <a:ext cx="7018267" cy="23624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78" y="936010"/>
                <a:ext cx="7018267" cy="23624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619491" y="3960563"/>
                <a:ext cx="9637895" cy="2169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5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5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5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</m:e>
                      </m:d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91" y="3960563"/>
                <a:ext cx="9637895" cy="21691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2286E8-FB12-4059-AB9D-06C9CA647B2F}"/>
                  </a:ext>
                </a:extLst>
              </p:cNvPr>
              <p:cNvSpPr txBox="1"/>
              <p:nvPr/>
            </p:nvSpPr>
            <p:spPr>
              <a:xfrm>
                <a:off x="619491" y="658086"/>
                <a:ext cx="10489153" cy="23624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5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5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5400" i="1" baseline="-25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2286E8-FB12-4059-AB9D-06C9CA647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91" y="658086"/>
                <a:ext cx="10489153" cy="23624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79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8C7F36-E094-44E7-9046-4DC15FBC7F30}"/>
                  </a:ext>
                </a:extLst>
              </p:cNvPr>
              <p:cNvSpPr txBox="1"/>
              <p:nvPr/>
            </p:nvSpPr>
            <p:spPr>
              <a:xfrm>
                <a:off x="0" y="3980817"/>
                <a:ext cx="11015002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𝑎𝑥𝑘𝑝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8C7F36-E094-44E7-9046-4DC15FBC7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80817"/>
                <a:ext cx="11015002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0" y="411241"/>
                <a:ext cx="8440615" cy="2353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1241"/>
                <a:ext cx="8440615" cy="2353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769B7B-FBC2-468A-92E9-C2C86A3C5A9B}"/>
                  </a:ext>
                </a:extLst>
              </p:cNvPr>
              <p:cNvSpPr txBox="1"/>
              <p:nvPr/>
            </p:nvSpPr>
            <p:spPr>
              <a:xfrm>
                <a:off x="0" y="5090993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769B7B-FBC2-468A-92E9-C2C86A3C5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90993"/>
                <a:ext cx="11437034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63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/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/>
              <p:nvPr/>
            </p:nvSpPr>
            <p:spPr>
              <a:xfrm>
                <a:off x="1946030" y="4069590"/>
                <a:ext cx="8299939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030" y="4069590"/>
                <a:ext cx="8299939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6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49237" y="401479"/>
                <a:ext cx="4644851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8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800" b="0">
                    <a:latin typeface="Cambria Math" panose="02040503050406030204" pitchFamily="18" charset="0"/>
                  </a:rPr>
                  <a:t>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401479"/>
                <a:ext cx="4644851" cy="1477328"/>
              </a:xfrm>
              <a:prstGeom prst="rect">
                <a:avLst/>
              </a:prstGeom>
              <a:blipFill>
                <a:blip r:embed="rId2"/>
                <a:stretch>
                  <a:fillRect l="-7874" t="-12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/>
              <p:nvPr/>
            </p:nvSpPr>
            <p:spPr>
              <a:xfrm>
                <a:off x="377482" y="4306114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2" y="4306114"/>
                <a:ext cx="11437034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/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b="0" i="1" baseline="30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/>
              <p:nvPr/>
            </p:nvSpPr>
            <p:spPr>
              <a:xfrm>
                <a:off x="-1" y="2077765"/>
                <a:ext cx="12191999" cy="13154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44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077765"/>
                <a:ext cx="12191999" cy="13154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669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𝑘𝑋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𝑘𝑋</m:t>
                          </m:r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/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/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/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088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5860B0-12AD-4301-9E85-5D4E11A36EBE}"/>
                  </a:ext>
                </a:extLst>
              </p:cNvPr>
              <p:cNvSpPr txBox="1"/>
              <p:nvPr/>
            </p:nvSpPr>
            <p:spPr>
              <a:xfrm>
                <a:off x="222738" y="5590257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={1,2,3,4,5}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5860B0-12AD-4301-9E85-5D4E11A36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38" y="5590257"/>
                <a:ext cx="1143703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/>
              <p:nvPr/>
            </p:nvSpPr>
            <p:spPr>
              <a:xfrm>
                <a:off x="377483" y="3815360"/>
                <a:ext cx="11437034" cy="16428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𝑆𝑞𝑢𝑎𝑟𝑒𝑑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𝑑𝑖𝑓𝑓𝑒𝑟𝑒𝑛𝑐𝑒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⇒{4,1,0,1,4}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3" y="3815360"/>
                <a:ext cx="11437034" cy="1642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D19B0A-E839-42C1-8167-9E5BD1AD950A}"/>
                  </a:ext>
                </a:extLst>
              </p:cNvPr>
              <p:cNvSpPr txBox="1"/>
              <p:nvPr/>
            </p:nvSpPr>
            <p:spPr>
              <a:xfrm>
                <a:off x="1511515" y="849443"/>
                <a:ext cx="8859479" cy="11006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8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800" b="0">
                    <a:latin typeface="Cambria Math" panose="02040503050406030204" pitchFamily="18" charset="0"/>
                  </a:rPr>
                  <a:t>]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+…+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48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D19B0A-E839-42C1-8167-9E5BD1AD9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515" y="849443"/>
                <a:ext cx="8859479" cy="1100622"/>
              </a:xfrm>
              <a:prstGeom prst="rect">
                <a:avLst/>
              </a:prstGeom>
              <a:blipFill>
                <a:blip r:embed="rId4"/>
                <a:stretch>
                  <a:fillRect l="-4198" b="-17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932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179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72</cp:revision>
  <dcterms:created xsi:type="dcterms:W3CDTF">2021-04-01T01:42:21Z</dcterms:created>
  <dcterms:modified xsi:type="dcterms:W3CDTF">2021-04-01T17:00:19Z</dcterms:modified>
</cp:coreProperties>
</file>