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6" y="1283831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6" y="1283831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6AD7C6-4ED8-4EFC-9192-C71C179B4542}"/>
                  </a:ext>
                </a:extLst>
              </p:cNvPr>
              <p:cNvSpPr txBox="1"/>
              <p:nvPr/>
            </p:nvSpPr>
            <p:spPr>
              <a:xfrm>
                <a:off x="1913206" y="4171414"/>
                <a:ext cx="8365588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6AD7C6-4ED8-4EFC-9192-C71C179B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6" y="4171414"/>
                <a:ext cx="8365588" cy="1387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0" smtClean="0">
                                        <a:latin typeface="+mn-lt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+mn-lt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302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133</cp:revision>
  <dcterms:created xsi:type="dcterms:W3CDTF">2021-04-01T01:42:21Z</dcterms:created>
  <dcterms:modified xsi:type="dcterms:W3CDTF">2021-04-05T13:52:03Z</dcterms:modified>
</cp:coreProperties>
</file>