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590407"/>
                <a:ext cx="464485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90407"/>
                <a:ext cx="4644851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3" y="3411535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411535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/>
              <p:nvPr/>
            </p:nvSpPr>
            <p:spPr>
              <a:xfrm>
                <a:off x="49237" y="4265631"/>
                <a:ext cx="12093526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AFF1EA-D282-4B7E-AB61-EB96AB97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265631"/>
                <a:ext cx="12093526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0" y="1593274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3274"/>
                <a:ext cx="12191999" cy="131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51</cp:revision>
  <dcterms:created xsi:type="dcterms:W3CDTF">2021-04-01T01:42:21Z</dcterms:created>
  <dcterms:modified xsi:type="dcterms:W3CDTF">2021-04-01T08:33:39Z</dcterms:modified>
</cp:coreProperties>
</file>