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4200"/>
                <a:ext cx="516284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/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800"/>
                <a:ext cx="57152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/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3477"/>
                <a:ext cx="54289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/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877"/>
                <a:ext cx="48043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/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23643-2B59-4D64-978E-DDEC1349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400"/>
                <a:ext cx="48533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/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36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C0DF3-72FF-4977-9877-47428C5C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5077"/>
                <a:ext cx="44829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/>
              <p:nvPr/>
            </p:nvSpPr>
            <p:spPr>
              <a:xfrm>
                <a:off x="7418363" y="5323553"/>
                <a:ext cx="4773637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0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B802C-0A5F-47AC-864D-728AE0C2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363" y="5323553"/>
                <a:ext cx="4773637" cy="1231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/>
              <p:nvPr/>
            </p:nvSpPr>
            <p:spPr>
              <a:xfrm>
                <a:off x="195484" y="303213"/>
                <a:ext cx="4700073" cy="14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8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23896-D6E9-49DE-9683-F80937F3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4" y="303213"/>
                <a:ext cx="4700073" cy="14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/>
              <p:nvPr/>
            </p:nvSpPr>
            <p:spPr>
              <a:xfrm>
                <a:off x="195484" y="5323553"/>
                <a:ext cx="6697685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</m:nary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3D8463-FB2D-4067-B7D5-81450FB6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4" y="5323553"/>
                <a:ext cx="6697685" cy="1231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/>
              <p:nvPr/>
            </p:nvSpPr>
            <p:spPr>
              <a:xfrm>
                <a:off x="4895557" y="362556"/>
                <a:ext cx="7150490" cy="1358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𝑋𝑖</m:t>
                              </m:r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49746B-1A4E-431F-B95C-FBFF5C5B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57" y="362556"/>
                <a:ext cx="7150490" cy="13587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795BBF-7CFF-4023-A9AA-C65F472313CC}"/>
                  </a:ext>
                </a:extLst>
              </p:cNvPr>
              <p:cNvSpPr txBox="1"/>
              <p:nvPr/>
            </p:nvSpPr>
            <p:spPr>
              <a:xfrm>
                <a:off x="2501702" y="2386052"/>
                <a:ext cx="8764173" cy="1639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(µ2+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795BBF-7CFF-4023-A9AA-C65F47231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02" y="2386052"/>
                <a:ext cx="8764173" cy="1639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5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D3BB50-D497-4A13-A95E-29CB0D92A1B3}"/>
                  </a:ext>
                </a:extLst>
              </p:cNvPr>
              <p:cNvSpPr txBox="1"/>
              <p:nvPr/>
            </p:nvSpPr>
            <p:spPr>
              <a:xfrm>
                <a:off x="0" y="548539"/>
                <a:ext cx="12192000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4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 baseline="30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 baseline="30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D3BB50-D497-4A13-A95E-29CB0D92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539"/>
                <a:ext cx="12192000" cy="179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38389-277E-4780-80C1-2CDD2F345AC9}"/>
                  </a:ext>
                </a:extLst>
              </p:cNvPr>
              <p:cNvSpPr txBox="1"/>
              <p:nvPr/>
            </p:nvSpPr>
            <p:spPr>
              <a:xfrm>
                <a:off x="1713912" y="2921031"/>
                <a:ext cx="8764173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38389-277E-4780-80C1-2CDD2F34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12" y="2921031"/>
                <a:ext cx="8764173" cy="179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0D788-71D4-44E9-B6C3-5318007F8E90}"/>
                  </a:ext>
                </a:extLst>
              </p:cNvPr>
              <p:cNvSpPr txBox="1"/>
              <p:nvPr/>
            </p:nvSpPr>
            <p:spPr>
              <a:xfrm>
                <a:off x="1713913" y="4720883"/>
                <a:ext cx="8764173" cy="1799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0D788-71D4-44E9-B6C3-5318007F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13" y="4720883"/>
                <a:ext cx="8764173" cy="179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1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13AF8-E7F0-49C5-9CC2-39F98BF59EAC}"/>
                  </a:ext>
                </a:extLst>
              </p:cNvPr>
              <p:cNvSpPr txBox="1"/>
              <p:nvPr/>
            </p:nvSpPr>
            <p:spPr>
              <a:xfrm>
                <a:off x="504091" y="270010"/>
                <a:ext cx="5418407" cy="1636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0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 baseline="30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13AF8-E7F0-49C5-9CC2-39F98BF5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1" y="270010"/>
                <a:ext cx="5418407" cy="1636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C2B8E-EBFB-466F-96A6-5C8FB8E08DCD}"/>
                  </a:ext>
                </a:extLst>
              </p:cNvPr>
              <p:cNvSpPr txBox="1"/>
              <p:nvPr/>
            </p:nvSpPr>
            <p:spPr>
              <a:xfrm>
                <a:off x="6095999" y="780374"/>
                <a:ext cx="59951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C2B8E-EBFB-466F-96A6-5C8FB8E0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780374"/>
                <a:ext cx="59951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F5654-BC02-4356-95E6-3D655A1E0888}"/>
                  </a:ext>
                </a:extLst>
              </p:cNvPr>
              <p:cNvSpPr txBox="1"/>
              <p:nvPr/>
            </p:nvSpPr>
            <p:spPr>
              <a:xfrm>
                <a:off x="1621298" y="2610859"/>
                <a:ext cx="8949399" cy="1636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000" i="1" baseline="-25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40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F5654-BC02-4356-95E6-3D655A1E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98" y="2610859"/>
                <a:ext cx="8949399" cy="1636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6353D-4B74-445F-98C7-4073FE5C9EE4}"/>
                  </a:ext>
                </a:extLst>
              </p:cNvPr>
              <p:cNvSpPr txBox="1"/>
              <p:nvPr/>
            </p:nvSpPr>
            <p:spPr>
              <a:xfrm>
                <a:off x="1621299" y="4643932"/>
                <a:ext cx="8949399" cy="1636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000" i="1" baseline="-25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40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6353D-4B74-445F-98C7-4073FE5C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99" y="4643932"/>
                <a:ext cx="8949399" cy="1636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1137372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4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11373729" cy="738664"/>
              </a:xfrm>
              <a:prstGeom prst="rect">
                <a:avLst/>
              </a:prstGeom>
              <a:blipFill>
                <a:blip r:embed="rId2"/>
                <a:stretch>
                  <a:fillRect l="-3215" t="-28099" b="-46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6145236" y="313361"/>
                <a:ext cx="61452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236" y="313361"/>
                <a:ext cx="614523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1076178" y="3858983"/>
                <a:ext cx="65344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78" y="3858983"/>
                <a:ext cx="6534442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49236" y="121075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" y="1210754"/>
                <a:ext cx="12191999" cy="1076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E31F-E562-4FF8-9C43-A5C10C5EAB46}"/>
                  </a:ext>
                </a:extLst>
              </p:cNvPr>
              <p:cNvSpPr txBox="1"/>
              <p:nvPr/>
            </p:nvSpPr>
            <p:spPr>
              <a:xfrm>
                <a:off x="957188" y="2668556"/>
                <a:ext cx="677242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E31F-E562-4FF8-9C43-A5C10C5EA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668556"/>
                <a:ext cx="6772422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6293AE-175F-4854-9946-161EF8A0881D}"/>
                  </a:ext>
                </a:extLst>
              </p:cNvPr>
              <p:cNvSpPr txBox="1"/>
              <p:nvPr/>
            </p:nvSpPr>
            <p:spPr>
              <a:xfrm>
                <a:off x="1601957" y="5049410"/>
                <a:ext cx="548288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8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=µ</m:t>
                      </m:r>
                      <m:r>
                        <a:rPr lang="en-US" sz="4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6293AE-175F-4854-9946-161EF8A0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57" y="5049410"/>
                <a:ext cx="5482884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434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186</cp:revision>
  <dcterms:created xsi:type="dcterms:W3CDTF">2021-04-01T01:42:21Z</dcterms:created>
  <dcterms:modified xsi:type="dcterms:W3CDTF">2021-04-29T11:43:23Z</dcterms:modified>
</cp:coreProperties>
</file>