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/>
              <p:nvPr/>
            </p:nvSpPr>
            <p:spPr>
              <a:xfrm>
                <a:off x="0" y="3568590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68590"/>
                <a:ext cx="11760591" cy="1661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0" y="936010"/>
                <a:ext cx="7781617" cy="2353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54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6010"/>
                <a:ext cx="7781617" cy="235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/>
              <p:nvPr/>
            </p:nvSpPr>
            <p:spPr>
              <a:xfrm>
                <a:off x="1" y="3568590"/>
                <a:ext cx="1101500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568590"/>
                <a:ext cx="1101500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0" y="936010"/>
                <a:ext cx="5584874" cy="2353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54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6010"/>
                <a:ext cx="5584874" cy="235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69B7B-FBC2-468A-92E9-C2C86A3C5A9B}"/>
                  </a:ext>
                </a:extLst>
              </p:cNvPr>
              <p:cNvSpPr txBox="1"/>
              <p:nvPr/>
            </p:nvSpPr>
            <p:spPr>
              <a:xfrm>
                <a:off x="0" y="5090993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69B7B-FBC2-468A-92E9-C2C86A3C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90993"/>
                <a:ext cx="11437034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343007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343007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3" y="2124230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124230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AFF1EA-D282-4B7E-AB61-EB96AB9794FC}"/>
                  </a:ext>
                </a:extLst>
              </p:cNvPr>
              <p:cNvSpPr txBox="1"/>
              <p:nvPr/>
            </p:nvSpPr>
            <p:spPr>
              <a:xfrm>
                <a:off x="49237" y="4185656"/>
                <a:ext cx="12093526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AFF1EA-D282-4B7E-AB61-EB96AB979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185656"/>
                <a:ext cx="12093526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126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34</cp:revision>
  <dcterms:created xsi:type="dcterms:W3CDTF">2021-04-01T01:42:21Z</dcterms:created>
  <dcterms:modified xsi:type="dcterms:W3CDTF">2021-04-01T07:16:37Z</dcterms:modified>
</cp:coreProperties>
</file>