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/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/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/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/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/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/>
              <p:nvPr/>
            </p:nvSpPr>
            <p:spPr>
              <a:xfrm>
                <a:off x="291905" y="618679"/>
                <a:ext cx="5185117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5" y="618679"/>
                <a:ext cx="5185117" cy="1477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/>
              <p:nvPr/>
            </p:nvSpPr>
            <p:spPr>
              <a:xfrm>
                <a:off x="6714978" y="297638"/>
                <a:ext cx="5185117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78" y="297638"/>
                <a:ext cx="5185117" cy="14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/>
              <p:nvPr/>
            </p:nvSpPr>
            <p:spPr>
              <a:xfrm>
                <a:off x="910883" y="4761929"/>
                <a:ext cx="7586003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761929"/>
                <a:ext cx="7586003" cy="1477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/>
              <p:nvPr/>
            </p:nvSpPr>
            <p:spPr>
              <a:xfrm>
                <a:off x="3938955" y="2306973"/>
                <a:ext cx="7150490" cy="1482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5" y="2306973"/>
                <a:ext cx="7150490" cy="1482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362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151</cp:revision>
  <dcterms:created xsi:type="dcterms:W3CDTF">2021-04-01T01:42:21Z</dcterms:created>
  <dcterms:modified xsi:type="dcterms:W3CDTF">2021-04-06T13:11:26Z</dcterms:modified>
</cp:coreProperties>
</file>