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A77D-A8F0-4925-AF52-A5CFDAEDA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2FB49-49EF-46BB-AB3A-51AE12F2F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5355-8A70-48A3-94B6-8DC46860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BE02-BD64-4079-948C-3BAAA28F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B9A7-1C8C-47E0-8678-A9FB33F5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726A-21FF-4038-A854-1E0831A2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8867-6D15-426B-B0D8-7AB71917F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00F1-DD1B-4190-B621-AEF4E26B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1A02-5F6B-4009-8F22-5C848F3E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1575-F0EC-4096-9FEC-34B31F96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B0B57-12C3-4685-B334-1F4462FF3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DA312-CFA7-47D0-808F-3EB1D5200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66E7-A440-428E-8DD0-2EE9AF31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8E92-0C1A-418C-B90B-1D445BD0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FF50-4E0D-476A-9717-F179A46E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12F9-4411-42FE-ACDA-C648D5B6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BE6B-C74D-40C5-A646-FAF25505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2D2F-6293-4A79-9237-06D6339B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A342-8C3D-41FB-8D6F-BB7A3F5B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0B51-8A0F-4ECE-B70F-227FBC42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6C95-67D1-42D8-95ED-2D45CEBC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C139-C956-48E4-859A-ED3260D8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4D71-57F5-42C1-ABC9-AE862F70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2944D-D6A5-43D0-BE57-98E3E3E4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466A-C97B-4553-A374-2851B18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403C-84F5-4404-BCD8-D163B839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ACDC-130E-48D2-B0DE-65A192FDB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6B02E-4F6F-48E8-AEBF-C12DAAE6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636-9B3D-4915-86A2-04AA0930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AB3D0-6295-47EB-B593-6F8DF372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D98C-4420-42AD-A81E-99B9C79D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F31D-6F8D-47DC-BBA0-B5A2F837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DDBC1-4E88-44D5-8537-020D4D624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89D27-0094-4400-A388-1FB26A532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CEF5C-1996-4557-8858-36B5DBE4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A1FBB-9179-45B4-B8CA-6213498A8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D80BC-3B9A-4C0E-8FD8-66B05B93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85175-BEBE-4452-8C27-9F59FFFE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4DF1B-BBCE-4E1C-A9C5-0175509E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73E4-DCD1-4780-BE8E-B68E6F0E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D79F2-6299-4260-98EB-C134C784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01F21-FFF5-4F57-99A9-21A03C5D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643A7-ECE1-4D45-8879-BB81522C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50178-62A7-44C9-ADB8-DB9433A6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B693E-A7AF-4634-A4F1-16BF2AC4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13E05-32EF-4924-9584-893DEE3B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86B2-1B06-431E-AAFC-40D9EE69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6EF7-1A04-47ED-9C0C-9F7A7C0A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402CD-5EC6-4FB9-A6CC-E3B93808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4F3-92CE-43A1-8EB6-F6C15362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BE21-9B3F-4358-829E-E2EEE780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FBF2-3323-4348-90E6-E70C7CCA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2109-CBF4-469A-B912-D179C21F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30A0C-B40B-4892-94A5-7CEA6AF30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B52E5-5BC7-4AE5-803D-88A90F98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167B-20C5-4224-9A00-83199D13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7214B-84E1-4AD2-BFFD-3A372E1B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8133F-8D95-43A3-B5ED-C68A028F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05D95-06D5-4E4C-9DC4-660240BE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98C10-2F59-4AFD-B124-A2053ABE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6C27-B2AC-41CF-9B60-9540EEED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5A60-47F7-4FDA-A1F7-70121ED7E87C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E347-83D0-48CD-8A13-78BA95860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7216-6DBC-40B0-8671-27EF962F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09F-3ABC-4000-8400-7356A097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594A9E-82B2-4034-BD21-B0D695CB92EC}"/>
                  </a:ext>
                </a:extLst>
              </p:cNvPr>
              <p:cNvSpPr txBox="1"/>
              <p:nvPr/>
            </p:nvSpPr>
            <p:spPr>
              <a:xfrm>
                <a:off x="2729131" y="5219113"/>
                <a:ext cx="2184636" cy="933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6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sz="6000" b="0" i="1" baseline="30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594A9E-82B2-4034-BD21-B0D695CB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31" y="5219113"/>
                <a:ext cx="2184636" cy="933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77A37D-EABB-4760-82ED-99AED6834788}"/>
                  </a:ext>
                </a:extLst>
              </p:cNvPr>
              <p:cNvSpPr txBox="1"/>
              <p:nvPr/>
            </p:nvSpPr>
            <p:spPr>
              <a:xfrm>
                <a:off x="2095466" y="273687"/>
                <a:ext cx="9733819" cy="95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6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6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6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sz="6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en-US" sz="6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rad>
                        <m:rad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sz="6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baseline="30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</m:oMath>
                  </m:oMathPara>
                </a14:m>
                <a:endParaRPr lang="en-US" sz="6000" baseline="30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77A37D-EABB-4760-82ED-99AED683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66" y="273687"/>
                <a:ext cx="9733819" cy="954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1B12D758-3A1D-4E0C-9E0F-F045DC676480}"/>
              </a:ext>
            </a:extLst>
          </p:cNvPr>
          <p:cNvSpPr/>
          <p:nvPr/>
        </p:nvSpPr>
        <p:spPr>
          <a:xfrm rot="5400000">
            <a:off x="5658892" y="-1825120"/>
            <a:ext cx="595288" cy="7162718"/>
          </a:xfrm>
          <a:prstGeom prst="rightBrace">
            <a:avLst>
              <a:gd name="adj1" fmla="val 139428"/>
              <a:gd name="adj2" fmla="val 384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357EA8-78E6-4776-9232-BF21E1D48768}"/>
                  </a:ext>
                </a:extLst>
              </p:cNvPr>
              <p:cNvSpPr txBox="1"/>
              <p:nvPr/>
            </p:nvSpPr>
            <p:spPr>
              <a:xfrm>
                <a:off x="5956536" y="2333324"/>
                <a:ext cx="20116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𝑡𝑖𝑚𝑒𝑠</m:t>
                      </m:r>
                    </m:oMath>
                  </m:oMathPara>
                </a14:m>
                <a:endParaRPr 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357EA8-78E6-4776-9232-BF21E1D4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536" y="2333324"/>
                <a:ext cx="201168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7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11</cp:revision>
  <dcterms:created xsi:type="dcterms:W3CDTF">2019-01-26T04:37:09Z</dcterms:created>
  <dcterms:modified xsi:type="dcterms:W3CDTF">2019-09-11T22:19:34Z</dcterms:modified>
</cp:coreProperties>
</file>