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D1BA-E8D0-4B36-AD93-443B8C34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60F6C-CFD2-4B43-BEF1-6881C4DAD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FFE2-005B-4878-88C1-6AFB98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ACC6-E736-47F1-9759-8747A171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FFD8-F008-4F4B-93F1-3A6CD6E5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04BA-BAAF-48E6-8D5E-FF016611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6849-5E22-4190-B5A7-9AA2BD20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5A72-036C-435B-A1BD-61A6C816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B648-8530-4BE0-A67A-B4A0D856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06FB-10C8-46EF-98D0-EE684495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35B85-1C6D-4413-8BA0-1FB507388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3699F-D505-4AFE-AA5B-EC07EEAA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6C7F-8143-400F-964C-2045F540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DCB5-7663-40C6-8B41-E9C1C1D4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8F09-72E3-4C12-A5AF-11AA387D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3E94-ADD1-4D62-8D26-42B35B28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159A-CBAE-476A-B2DA-429EF718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5E104-3BD6-4132-8B50-DAAA8E6C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5CB5-6A1C-426F-B441-B5CC5A8C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138-504F-4FF9-B944-31ADA8F2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1F4A-7255-416F-A975-9B0F8440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EBA14-0C07-4CD1-80AA-C37639BB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6139-2326-4114-BE26-6C7BF290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A471-9902-4BD3-BACA-3D1B2DC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DF50-0B67-46D6-80A7-540D7EEE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F25C-9FC8-489D-B384-9F06622A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6D6-CB13-4E97-BE1B-9C3D2219E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63250-75B3-49F7-BCDD-C15C81D33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2B8C-DDB0-4879-B756-8CDB8A36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BF1E7-7F24-4529-8CAA-B1979E1D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4EA3-2FA1-4FFD-B0C5-202BBAE4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7943-2715-41B7-B6F9-99899DCE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DDD5-F07F-4640-9490-B8123B14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E36C7-4F02-4E7B-924A-855008A0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812E1-474B-400C-9D3B-DA31B527C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7747-0768-4C92-9C91-58781C68E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A32E4-AD21-4423-8884-0413370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DB6FE-50A0-4305-9685-EB31538B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56CBF-C585-4133-847A-75657553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D6D1-9297-414F-A2FE-A554873F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F3078-9D5C-47B5-9C85-BE71C02F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33110-9E8B-4ACE-B95D-AF1BC03E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6A10A-E228-43DA-AB39-35E43465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D74C6-7B2F-4E2B-989E-081D8467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D2112-8453-4B23-B6EE-9EEEB19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12CE4-DB10-4B26-95F2-2C993F21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66E-7D5C-4B48-8A03-6AA36909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55F3-8D91-4D8E-80D5-A79ACFF5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CED7D-B4DC-4F8D-903C-1CE6FA73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D212-692B-437F-A2E9-11524E62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BA41-179F-402D-801F-67329F6A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D94AB-C9C2-4A5C-8E4E-A8690D4D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926C-1230-4117-A07F-FAB8C6FE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FC3AF-43C9-4CD0-A370-C0BD0D123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306B-8ADF-4F0E-984F-2F4B800A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0982-8641-4E1A-B686-FBE9FBB2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94AF-6F59-45BF-9505-5D15F64D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03DC-65BF-4FC9-96E0-ACA623B1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7FA0C-103D-4D56-A7F4-72A89D92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864A-2C7F-4F23-8F20-FDFD29A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A1FD-6749-4050-941F-0749766AB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EA1-67A7-45F6-AE1B-036D87917BC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7206-352F-412D-842A-8CA58B647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5120-4FB8-4AC4-8B01-2FAF8C7A6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9CF6-F02C-4992-B886-06CF42E54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3F784C-4FC7-45C3-9DB2-1C7FE6210308}"/>
                  </a:ext>
                </a:extLst>
              </p:cNvPr>
              <p:cNvSpPr txBox="1"/>
              <p:nvPr/>
            </p:nvSpPr>
            <p:spPr>
              <a:xfrm>
                <a:off x="49237" y="689226"/>
                <a:ext cx="12093526" cy="1336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8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8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8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8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8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8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8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3F784C-4FC7-45C3-9DB2-1C7FE621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689226"/>
                <a:ext cx="12093526" cy="1336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D3C861-B6B9-465D-9D75-395987CA3363}"/>
                  </a:ext>
                </a:extLst>
              </p:cNvPr>
              <p:cNvSpPr txBox="1"/>
              <p:nvPr/>
            </p:nvSpPr>
            <p:spPr>
              <a:xfrm>
                <a:off x="49237" y="2289492"/>
                <a:ext cx="12093526" cy="1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8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8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8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8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8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8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8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D3C861-B6B9-465D-9D75-395987CA3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2289492"/>
                <a:ext cx="12093526" cy="131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7D95A5-A59B-4E4C-9DA2-8F9D63790530}"/>
                  </a:ext>
                </a:extLst>
              </p:cNvPr>
              <p:cNvSpPr txBox="1"/>
              <p:nvPr/>
            </p:nvSpPr>
            <p:spPr>
              <a:xfrm>
                <a:off x="49237" y="4059676"/>
                <a:ext cx="12093526" cy="248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7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7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7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7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7D95A5-A59B-4E4C-9DA2-8F9D6379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59676"/>
                <a:ext cx="12093526" cy="2489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649B69-F2B7-4599-98EF-0FA9BC5AB398}"/>
                  </a:ext>
                </a:extLst>
              </p:cNvPr>
              <p:cNvSpPr txBox="1"/>
              <p:nvPr/>
            </p:nvSpPr>
            <p:spPr>
              <a:xfrm>
                <a:off x="49237" y="289535"/>
                <a:ext cx="12093526" cy="1890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7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7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7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7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649B69-F2B7-4599-98EF-0FA9BC5AB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289535"/>
                <a:ext cx="12093526" cy="1890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21B19A-5CB6-4584-B647-65322C1D3A45}"/>
                  </a:ext>
                </a:extLst>
              </p:cNvPr>
              <p:cNvSpPr txBox="1"/>
              <p:nvPr/>
            </p:nvSpPr>
            <p:spPr>
              <a:xfrm>
                <a:off x="49237" y="2787814"/>
                <a:ext cx="12093526" cy="1890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7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7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21B19A-5CB6-4584-B647-65322C1D3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2787814"/>
                <a:ext cx="12093526" cy="1890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43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E61BF0-EF01-4825-9227-B0117AFBBF94}"/>
                  </a:ext>
                </a:extLst>
              </p:cNvPr>
              <p:cNvSpPr txBox="1"/>
              <p:nvPr/>
            </p:nvSpPr>
            <p:spPr>
              <a:xfrm>
                <a:off x="2954499" y="425341"/>
                <a:ext cx="628300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E61BF0-EF01-4825-9227-B0117AFBB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99" y="425341"/>
                <a:ext cx="6283002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1877DE-AC70-4F50-AD92-F11177356EA2}"/>
                  </a:ext>
                </a:extLst>
              </p:cNvPr>
              <p:cNvSpPr txBox="1"/>
              <p:nvPr/>
            </p:nvSpPr>
            <p:spPr>
              <a:xfrm>
                <a:off x="3651068" y="1601664"/>
                <a:ext cx="3261982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1877DE-AC70-4F50-AD92-F1117735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68" y="1601664"/>
                <a:ext cx="3261982" cy="1402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9C4529-0542-44C2-8638-A690B3CBCBA4}"/>
                  </a:ext>
                </a:extLst>
              </p:cNvPr>
              <p:cNvSpPr txBox="1"/>
              <p:nvPr/>
            </p:nvSpPr>
            <p:spPr>
              <a:xfrm>
                <a:off x="8368098" y="1533337"/>
                <a:ext cx="2883546" cy="1636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ctrlPr>
                                <a:rPr lang="en-US" sz="7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7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9C4529-0542-44C2-8638-A690B3CB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098" y="1533337"/>
                <a:ext cx="2883546" cy="1636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D662D-EE7C-4419-9907-CEA02C4F2E98}"/>
                  </a:ext>
                </a:extLst>
              </p:cNvPr>
              <p:cNvSpPr txBox="1"/>
              <p:nvPr/>
            </p:nvSpPr>
            <p:spPr>
              <a:xfrm>
                <a:off x="4170761" y="3429000"/>
                <a:ext cx="3850478" cy="1393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7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g>
                        <m:e>
                          <m:sSup>
                            <m:sSupPr>
                              <m:ctrlPr>
                                <a:rPr lang="en-US" sz="7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7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D662D-EE7C-4419-9907-CEA02C4F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761" y="3429000"/>
                <a:ext cx="3850478" cy="1393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3F203-F450-4BF0-AA27-2A709C5D25CF}"/>
                  </a:ext>
                </a:extLst>
              </p:cNvPr>
              <p:cNvSpPr txBox="1"/>
              <p:nvPr/>
            </p:nvSpPr>
            <p:spPr>
              <a:xfrm>
                <a:off x="483248" y="3561728"/>
                <a:ext cx="3375732" cy="1127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3F203-F450-4BF0-AA27-2A709C5D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8" y="3561728"/>
                <a:ext cx="3375732" cy="1127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C0D328-9311-46D9-95BB-CD0101ED3340}"/>
                  </a:ext>
                </a:extLst>
              </p:cNvPr>
              <p:cNvSpPr txBox="1"/>
              <p:nvPr/>
            </p:nvSpPr>
            <p:spPr>
              <a:xfrm>
                <a:off x="2350550" y="5278140"/>
                <a:ext cx="91249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7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7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7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7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72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7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C0D328-9311-46D9-95BB-CD0101ED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550" y="5278140"/>
                <a:ext cx="912499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3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E84C7E-895A-4F86-89BE-BC741624F489}"/>
                  </a:ext>
                </a:extLst>
              </p:cNvPr>
              <p:cNvSpPr txBox="1"/>
              <p:nvPr/>
            </p:nvSpPr>
            <p:spPr>
              <a:xfrm>
                <a:off x="3420760" y="379828"/>
                <a:ext cx="5930598" cy="144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sz="8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8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8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8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8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E84C7E-895A-4F86-89BE-BC741624F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760" y="379828"/>
                <a:ext cx="5930598" cy="1445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FBCC8-2EDD-4F1C-AC15-5B9D3A63D03A}"/>
                  </a:ext>
                </a:extLst>
              </p:cNvPr>
              <p:cNvSpPr txBox="1"/>
              <p:nvPr/>
            </p:nvSpPr>
            <p:spPr>
              <a:xfrm>
                <a:off x="452628" y="1874407"/>
                <a:ext cx="11286744" cy="1554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8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8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8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8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lang="en-US" sz="8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8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8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8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8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8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8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sz="8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8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88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8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8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80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FBCC8-2EDD-4F1C-AC15-5B9D3A63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8" y="1874407"/>
                <a:ext cx="11286744" cy="1554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B29EF3-D929-4216-B622-359B0277000C}"/>
                  </a:ext>
                </a:extLst>
              </p:cNvPr>
              <p:cNvSpPr txBox="1"/>
              <p:nvPr/>
            </p:nvSpPr>
            <p:spPr>
              <a:xfrm>
                <a:off x="2337311" y="3818342"/>
                <a:ext cx="7517378" cy="2553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8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8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8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8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8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8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8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8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B29EF3-D929-4216-B622-359B0277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11" y="3818342"/>
                <a:ext cx="7517378" cy="2553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77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38</cp:revision>
  <dcterms:created xsi:type="dcterms:W3CDTF">2019-02-16T20:15:43Z</dcterms:created>
  <dcterms:modified xsi:type="dcterms:W3CDTF">2019-02-21T15:57:38Z</dcterms:modified>
</cp:coreProperties>
</file>