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1000" y="1440850"/>
                <a:ext cx="8440882" cy="198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72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7200" i="1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7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40850"/>
                <a:ext cx="8440882" cy="1989840"/>
              </a:xfrm>
              <a:prstGeom prst="rect">
                <a:avLst/>
              </a:prstGeom>
              <a:blipFill rotWithShape="1">
                <a:blip r:embed="rId2"/>
                <a:stretch>
                  <a:fillRect b="-5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7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10</cp:revision>
  <dcterms:created xsi:type="dcterms:W3CDTF">2006-08-16T00:00:00Z</dcterms:created>
  <dcterms:modified xsi:type="dcterms:W3CDTF">2018-10-26T18:57:35Z</dcterms:modified>
</cp:coreProperties>
</file>