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174173" y="361950"/>
                <a:ext cx="6705600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440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4400" b="0" i="1" smtClean="0">
                              <a:solidFill>
                                <a:srgbClr val="990033"/>
                              </a:solidFill>
                              <a:latin typeface="Cambria Math"/>
                            </a:rPr>
                            <m:t>𝑚</m:t>
                          </m:r>
                        </m:deg>
                        <m:e>
                          <m:r>
                            <a:rPr lang="en-US" sz="4400" b="0" i="1" smtClean="0">
                              <a:solidFill>
                                <a:srgbClr val="FFCC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rad>
                      <m:r>
                        <a:rPr lang="en-US" sz="4400" b="0" i="1" smtClean="0">
                          <a:latin typeface="Cambria Math"/>
                        </a:rPr>
                        <m:t>∗</m:t>
                      </m:r>
                      <m:rad>
                        <m:radPr>
                          <m:ctrlPr>
                            <a:rPr lang="en-US" sz="4400" i="1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4400" i="1">
                              <a:solidFill>
                                <a:srgbClr val="990033"/>
                              </a:solidFill>
                              <a:latin typeface="Cambria Math"/>
                            </a:rPr>
                            <m:t>𝑚</m:t>
                          </m:r>
                        </m:deg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rad>
                      <m:r>
                        <a:rPr lang="en-US" sz="4400" b="0" i="1" smtClean="0">
                          <a:latin typeface="Cambria Math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361950"/>
                <a:ext cx="6705600" cy="862608"/>
              </a:xfrm>
              <a:prstGeom prst="rect">
                <a:avLst/>
              </a:prstGeom>
              <a:blipFill rotWithShape="1">
                <a:blip r:embed="rId2"/>
                <a:stretch>
                  <a:fillRect t="-2817" b="-3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74173" y="1294578"/>
                <a:ext cx="6705600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FFCC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4800" b="0" i="1" smtClean="0">
                          <a:latin typeface="Cambria Math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800" b="0" i="1" baseline="30000" smtClean="0">
                          <a:solidFill>
                            <a:srgbClr val="990033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4800" baseline="30000" dirty="0">
                  <a:solidFill>
                    <a:srgbClr val="990033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1294578"/>
                <a:ext cx="6705600" cy="814005"/>
              </a:xfrm>
              <a:prstGeom prst="rect">
                <a:avLst/>
              </a:prstGeom>
              <a:blipFill rotWithShape="1"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74173" y="2038350"/>
                <a:ext cx="67056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CC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32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solidFill>
                                        <a:srgbClr val="990033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deg>
                                <m:e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3200" i="1" baseline="30000">
                          <a:solidFill>
                            <a:srgbClr val="990033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3200" baseline="30000" dirty="0">
                  <a:solidFill>
                    <a:srgbClr val="990033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2038350"/>
                <a:ext cx="6705600" cy="11988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3000" y="3409950"/>
                <a:ext cx="6705600" cy="114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600" i="1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600" i="1">
                              <a:solidFill>
                                <a:srgbClr val="990033"/>
                              </a:solidFill>
                              <a:latin typeface="Cambria Math"/>
                            </a:rPr>
                            <m:t>𝑚</m:t>
                          </m:r>
                        </m:deg>
                        <m:e>
                          <m:r>
                            <a:rPr lang="en-US" sz="3600" i="1">
                              <a:solidFill>
                                <a:srgbClr val="FFCC0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rad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rad>
                            <m:rad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solidFill>
                                    <a:srgbClr val="990033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deg>
                            <m:e>
                              <m:r>
                                <a:rPr lang="en-US" sz="3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3600" baseline="30000" dirty="0">
                  <a:solidFill>
                    <a:srgbClr val="990033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09950"/>
                <a:ext cx="6705600" cy="11444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15</cp:revision>
  <dcterms:created xsi:type="dcterms:W3CDTF">2006-08-16T00:00:00Z</dcterms:created>
  <dcterms:modified xsi:type="dcterms:W3CDTF">2019-01-21T01:47:45Z</dcterms:modified>
</cp:coreProperties>
</file>