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8A2E"/>
    <a:srgbClr val="EFC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6328-D870-496D-AAAD-E808853FD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F2549-6451-49CF-9CFC-FA6458656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35D6D-715A-4786-84FE-D426CFE08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04D5-868E-4400-9A23-34A294D7A93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9C40E-2518-4D3C-AFAB-56E5A45F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5448A-9D17-4C21-BA11-DBCD529A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2823-7B49-4C67-A996-773CC79A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7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9746-3055-44FA-9AFA-D0C35FCC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96F42-8AF6-4449-B26F-F79BDF69C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99E7C-F81C-46D5-808E-D9948D99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04D5-868E-4400-9A23-34A294D7A93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01198-3F7D-49B0-9EE1-22081532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D5253-24A3-4AC9-BA1A-1C4EF51D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2823-7B49-4C67-A996-773CC79A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DCFA0-5393-494D-AAAC-311787202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339A-175A-4E3A-A1C5-0A0873868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8DDF7-B2F7-4E01-8A2A-8AC3B2FC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04D5-868E-4400-9A23-34A294D7A93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23E68-4DD1-4ACA-9F3A-A7C8786B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768B8-6ED0-4A53-9699-13B5A0EA5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2823-7B49-4C67-A996-773CC79A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6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7220-1535-4B1F-977D-ED9FE322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E140A-E22A-4D79-994D-EA14428FE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FECCB-FF95-4211-ADBB-15D96D14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04D5-868E-4400-9A23-34A294D7A93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C620C-A2A5-4CF0-9B0A-F13077CA0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E4C9A-8087-4BE7-B5B6-4A107E2C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2823-7B49-4C67-A996-773CC79A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6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15D2-9FEE-4B24-84C6-1AFFAD00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8A60C-F461-4BFD-9D01-919B7E224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4F50B-F0B8-42EE-A2FA-0A0EA12D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04D5-868E-4400-9A23-34A294D7A93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C5F52-0739-43CE-957D-CBF02F6A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0098F-E727-45D9-8A1F-05A6406C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2823-7B49-4C67-A996-773CC79A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2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6838-7737-41A6-A387-65B4D821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6FCF6-1634-43C9-B6AE-D4E58558A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E1B50-D51C-4BB1-9C1B-9EEE8F716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09B0E-8686-43B0-A96C-D85E365B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04D5-868E-4400-9A23-34A294D7A93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695E7-A603-49BB-8A40-1653E1B9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CFB9F-3CB9-4168-BFBD-5D57C284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2823-7B49-4C67-A996-773CC79A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97B2-4CE8-45BA-82DA-4246D3AD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B6416-CFBD-4C3E-BFCB-68FBB5C4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54D19-71E6-4EE3-81BD-43D3B017D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C18B5-C7DD-41DE-A240-9701D3C04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D57F7-2496-4B39-AF17-441584F37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ACAEDB-31AD-4829-B97C-2B52B17E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04D5-868E-4400-9A23-34A294D7A93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24B-EAF4-46A6-9271-F51F50F7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CF43C4-4CC2-497E-AE83-1A2985F1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2823-7B49-4C67-A996-773CC79A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A22B-7E52-4A08-9124-4AC6988B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69DA2-1527-4451-95A1-98B967DA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04D5-868E-4400-9A23-34A294D7A93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1BC41-1E6B-4371-8D82-727BBF19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6E545-D120-4292-8B15-4CFCF9EC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2823-7B49-4C67-A996-773CC79A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2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3EF575-5072-41FA-BB61-8C26E980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04D5-868E-4400-9A23-34A294D7A93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837AF-14D7-45D8-9FF1-6E5DCDA1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1E5E5-2C40-405B-9ECB-69E8BAC8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2823-7B49-4C67-A996-773CC79A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5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44AC-9EEC-475D-B407-D89F5E29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DDFF-3505-419A-9502-67DAA81AA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F354B-CB80-4773-A65C-4AACE6E24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89BCA-7680-46FA-A450-598710E1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04D5-868E-4400-9A23-34A294D7A93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63534-B79D-4D7F-89C1-82CD43ED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DF342-8770-45B5-BCA2-281D1B4EB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2823-7B49-4C67-A996-773CC79A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8321-910A-40D1-85D1-885EBEA36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5D3BA-FCE2-4AA1-A199-E4A398B6C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85B3F-EB88-4631-8156-5731624D3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BEAD2-A885-4DE0-805A-3B87B403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04D5-868E-4400-9A23-34A294D7A93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8A23D-FD9C-421B-BC26-9A35FF09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29EA3-4589-4BA0-95EC-1D78E441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2823-7B49-4C67-A996-773CC79A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1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33156D-B316-45DC-BCD0-BA91D4FB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18BA4-57EC-44D0-9907-68989502A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9A607-DEB6-4E79-963B-267974FAD0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A04D5-868E-4400-9A23-34A294D7A93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BDC9C-FBA6-44F1-B04C-D4B540688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11FDD-86C6-48ED-ACD3-9EA8DF491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B2823-7B49-4C67-A996-773CC79A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7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C4D29B8-EA99-4493-A191-D8E346ACC019}"/>
              </a:ext>
            </a:extLst>
          </p:cNvPr>
          <p:cNvSpPr/>
          <p:nvPr/>
        </p:nvSpPr>
        <p:spPr>
          <a:xfrm>
            <a:off x="3010487" y="822960"/>
            <a:ext cx="5212080" cy="52120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7E1665-9EB3-4BE1-B585-689DD891844B}"/>
              </a:ext>
            </a:extLst>
          </p:cNvPr>
          <p:cNvCxnSpPr>
            <a:cxnSpLocks/>
          </p:cNvCxnSpPr>
          <p:nvPr/>
        </p:nvCxnSpPr>
        <p:spPr>
          <a:xfrm flipH="1">
            <a:off x="5616527" y="1519311"/>
            <a:ext cx="4090181" cy="178659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FE8A0B-DDC5-45CC-8B2D-12638C128178}"/>
              </a:ext>
            </a:extLst>
          </p:cNvPr>
          <p:cNvSpPr txBox="1"/>
          <p:nvPr/>
        </p:nvSpPr>
        <p:spPr>
          <a:xfrm>
            <a:off x="4290651" y="2774452"/>
            <a:ext cx="168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Center of the Earth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19E968-5E31-4A43-B97A-537827159020}"/>
              </a:ext>
            </a:extLst>
          </p:cNvPr>
          <p:cNvSpPr txBox="1"/>
          <p:nvPr/>
        </p:nvSpPr>
        <p:spPr>
          <a:xfrm>
            <a:off x="8803048" y="2425672"/>
            <a:ext cx="12238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err="1"/>
              <a:t>Syene</a:t>
            </a:r>
            <a:endParaRPr lang="en-US" sz="2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0A89B7-B0AC-405A-85E2-B008F48BFE62}"/>
              </a:ext>
            </a:extLst>
          </p:cNvPr>
          <p:cNvSpPr txBox="1"/>
          <p:nvPr/>
        </p:nvSpPr>
        <p:spPr>
          <a:xfrm>
            <a:off x="5720757" y="324884"/>
            <a:ext cx="18008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Alexandria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43B77D4-EB68-4CB1-B944-EAC7A7C14BCC}"/>
              </a:ext>
            </a:extLst>
          </p:cNvPr>
          <p:cNvSpPr/>
          <p:nvPr/>
        </p:nvSpPr>
        <p:spPr>
          <a:xfrm>
            <a:off x="7145470" y="794826"/>
            <a:ext cx="436766" cy="710418"/>
          </a:xfrm>
          <a:custGeom>
            <a:avLst/>
            <a:gdLst>
              <a:gd name="connsiteX0" fmla="*/ 0 w 426271"/>
              <a:gd name="connsiteY0" fmla="*/ 0 h 590843"/>
              <a:gd name="connsiteX1" fmla="*/ 365760 w 426271"/>
              <a:gd name="connsiteY1" fmla="*/ 154745 h 590843"/>
              <a:gd name="connsiteX2" fmla="*/ 422030 w 426271"/>
              <a:gd name="connsiteY2" fmla="*/ 590843 h 590843"/>
              <a:gd name="connsiteX0" fmla="*/ 0 w 422698"/>
              <a:gd name="connsiteY0" fmla="*/ 0 h 590843"/>
              <a:gd name="connsiteX1" fmla="*/ 309489 w 422698"/>
              <a:gd name="connsiteY1" fmla="*/ 239151 h 590843"/>
              <a:gd name="connsiteX2" fmla="*/ 422030 w 422698"/>
              <a:gd name="connsiteY2" fmla="*/ 590843 h 590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698" h="590843">
                <a:moveTo>
                  <a:pt x="0" y="0"/>
                </a:moveTo>
                <a:cubicBezTo>
                  <a:pt x="147711" y="28135"/>
                  <a:pt x="239151" y="140677"/>
                  <a:pt x="309489" y="239151"/>
                </a:cubicBezTo>
                <a:cubicBezTo>
                  <a:pt x="379827" y="337625"/>
                  <a:pt x="429064" y="422031"/>
                  <a:pt x="422030" y="59084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EE43205-5596-4294-9FD1-8331A92E1666}"/>
              </a:ext>
            </a:extLst>
          </p:cNvPr>
          <p:cNvSpPr/>
          <p:nvPr/>
        </p:nvSpPr>
        <p:spPr>
          <a:xfrm rot="21192664">
            <a:off x="8069770" y="2320165"/>
            <a:ext cx="703386" cy="365760"/>
          </a:xfrm>
          <a:custGeom>
            <a:avLst/>
            <a:gdLst>
              <a:gd name="connsiteX0" fmla="*/ 0 w 745588"/>
              <a:gd name="connsiteY0" fmla="*/ 0 h 365760"/>
              <a:gd name="connsiteX1" fmla="*/ 422031 w 745588"/>
              <a:gd name="connsiteY1" fmla="*/ 295421 h 365760"/>
              <a:gd name="connsiteX2" fmla="*/ 745588 w 745588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5588" h="365760">
                <a:moveTo>
                  <a:pt x="0" y="0"/>
                </a:moveTo>
                <a:cubicBezTo>
                  <a:pt x="148883" y="117230"/>
                  <a:pt x="297766" y="234461"/>
                  <a:pt x="422031" y="295421"/>
                </a:cubicBezTo>
                <a:cubicBezTo>
                  <a:pt x="546296" y="356381"/>
                  <a:pt x="645942" y="361070"/>
                  <a:pt x="745588" y="36576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19D3B2-BFB6-4FEE-99C0-E7DFDCE42DA9}"/>
              </a:ext>
            </a:extLst>
          </p:cNvPr>
          <p:cNvCxnSpPr>
            <a:cxnSpLocks/>
          </p:cNvCxnSpPr>
          <p:nvPr/>
        </p:nvCxnSpPr>
        <p:spPr>
          <a:xfrm flipH="1">
            <a:off x="5616528" y="562708"/>
            <a:ext cx="6270672" cy="274320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41A4015-2103-4C9B-AD40-29C16E519680}"/>
              </a:ext>
            </a:extLst>
          </p:cNvPr>
          <p:cNvSpPr txBox="1"/>
          <p:nvPr/>
        </p:nvSpPr>
        <p:spPr>
          <a:xfrm>
            <a:off x="10656273" y="1558997"/>
            <a:ext cx="1343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Parallel sun rays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63D1B2-082A-4E8D-9C18-5F7C763D76BC}"/>
              </a:ext>
            </a:extLst>
          </p:cNvPr>
          <p:cNvCxnSpPr>
            <a:cxnSpLocks/>
          </p:cNvCxnSpPr>
          <p:nvPr/>
        </p:nvCxnSpPr>
        <p:spPr>
          <a:xfrm>
            <a:off x="10017858" y="1505244"/>
            <a:ext cx="589561" cy="31903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0C43D7-CE53-4F8C-8087-6E83814CC345}"/>
              </a:ext>
            </a:extLst>
          </p:cNvPr>
          <p:cNvCxnSpPr>
            <a:cxnSpLocks/>
          </p:cNvCxnSpPr>
          <p:nvPr/>
        </p:nvCxnSpPr>
        <p:spPr>
          <a:xfrm>
            <a:off x="10185009" y="653683"/>
            <a:ext cx="539402" cy="90531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ACE670-B2B1-4D5F-908A-7DD723868D8F}"/>
              </a:ext>
            </a:extLst>
          </p:cNvPr>
          <p:cNvSpPr/>
          <p:nvPr/>
        </p:nvSpPr>
        <p:spPr>
          <a:xfrm>
            <a:off x="5964702" y="3080825"/>
            <a:ext cx="561535" cy="724486"/>
          </a:xfrm>
          <a:custGeom>
            <a:avLst/>
            <a:gdLst>
              <a:gd name="connsiteX0" fmla="*/ 0 w 1055076"/>
              <a:gd name="connsiteY0" fmla="*/ 0 h 1800664"/>
              <a:gd name="connsiteX1" fmla="*/ 393895 w 1055076"/>
              <a:gd name="connsiteY1" fmla="*/ 1041009 h 1800664"/>
              <a:gd name="connsiteX2" fmla="*/ 1055076 w 1055076"/>
              <a:gd name="connsiteY2" fmla="*/ 1800664 h 180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5076" h="1800664">
                <a:moveTo>
                  <a:pt x="0" y="0"/>
                </a:moveTo>
                <a:cubicBezTo>
                  <a:pt x="109024" y="370449"/>
                  <a:pt x="218049" y="740898"/>
                  <a:pt x="393895" y="1041009"/>
                </a:cubicBezTo>
                <a:cubicBezTo>
                  <a:pt x="569741" y="1341120"/>
                  <a:pt x="812408" y="1570892"/>
                  <a:pt x="1055076" y="1800664"/>
                </a:cubicBezTo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0EA400-6F3F-4A79-8770-5725B7B69ED0}"/>
              </a:ext>
            </a:extLst>
          </p:cNvPr>
          <p:cNvSpPr txBox="1"/>
          <p:nvPr/>
        </p:nvSpPr>
        <p:spPr>
          <a:xfrm>
            <a:off x="6592472" y="3725219"/>
            <a:ext cx="14581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About 7</a:t>
            </a:r>
            <a:r>
              <a:rPr lang="en-US" sz="2700" baseline="30000" dirty="0"/>
              <a:t>o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776C5AD-FE2C-450E-AC1D-1646470A4500}"/>
              </a:ext>
            </a:extLst>
          </p:cNvPr>
          <p:cNvSpPr/>
          <p:nvPr/>
        </p:nvSpPr>
        <p:spPr>
          <a:xfrm>
            <a:off x="7174523" y="1913206"/>
            <a:ext cx="243116" cy="1645920"/>
          </a:xfrm>
          <a:custGeom>
            <a:avLst/>
            <a:gdLst>
              <a:gd name="connsiteX0" fmla="*/ 0 w 243116"/>
              <a:gd name="connsiteY0" fmla="*/ 0 h 1645920"/>
              <a:gd name="connsiteX1" fmla="*/ 239151 w 243116"/>
              <a:gd name="connsiteY1" fmla="*/ 858129 h 1645920"/>
              <a:gd name="connsiteX2" fmla="*/ 126609 w 243116"/>
              <a:gd name="connsiteY2" fmla="*/ 164592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116" h="1645920">
                <a:moveTo>
                  <a:pt x="0" y="0"/>
                </a:moveTo>
                <a:cubicBezTo>
                  <a:pt x="109025" y="291904"/>
                  <a:pt x="218050" y="583809"/>
                  <a:pt x="239151" y="858129"/>
                </a:cubicBezTo>
                <a:cubicBezTo>
                  <a:pt x="260252" y="1132449"/>
                  <a:pt x="193430" y="1389184"/>
                  <a:pt x="126609" y="1645920"/>
                </a:cubicBezTo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1088FC-A5A7-4163-AA7B-89781AF336AC}"/>
              </a:ext>
            </a:extLst>
          </p:cNvPr>
          <p:cNvSpPr txBox="1"/>
          <p:nvPr/>
        </p:nvSpPr>
        <p:spPr>
          <a:xfrm>
            <a:off x="304799" y="299740"/>
            <a:ext cx="1542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*not to scale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30C1EB3-5ACC-4F93-8E59-1B561B340D0B}"/>
              </a:ext>
            </a:extLst>
          </p:cNvPr>
          <p:cNvCxnSpPr>
            <a:cxnSpLocks/>
          </p:cNvCxnSpPr>
          <p:nvPr/>
        </p:nvCxnSpPr>
        <p:spPr>
          <a:xfrm flipH="1">
            <a:off x="5978189" y="274322"/>
            <a:ext cx="4699193" cy="2056447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375AA1-41BC-4988-948C-F5648455C2DF}"/>
              </a:ext>
            </a:extLst>
          </p:cNvPr>
          <p:cNvCxnSpPr>
            <a:cxnSpLocks/>
          </p:cNvCxnSpPr>
          <p:nvPr/>
        </p:nvCxnSpPr>
        <p:spPr>
          <a:xfrm flipH="1">
            <a:off x="5616527" y="562708"/>
            <a:ext cx="3175782" cy="27432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867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9</cp:revision>
  <dcterms:created xsi:type="dcterms:W3CDTF">2019-01-24T03:48:28Z</dcterms:created>
  <dcterms:modified xsi:type="dcterms:W3CDTF">2019-01-24T04:24:54Z</dcterms:modified>
</cp:coreProperties>
</file>