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49B5-E23B-40C0-8736-18FC6ABD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1DF7A-E96C-4153-96AF-B24C7BBFD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E6E3-8003-45A1-B4FC-A11F7A11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0E5B-C297-46D9-A7DE-D2574742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8B11-3302-4C59-8E92-EA9DEF45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66B2-3689-43DA-9B9B-056BBC4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14C6A-EFC3-4A4F-B846-B94641B7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1FC7-5B6B-45A7-B0D8-0943703C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31C6-CCE9-4B01-A99B-05646CBD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4FB1-AD02-4824-BC7B-228DB8D3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E0F4A-A6DB-4D15-88A4-B98B4901B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1D14F-D5B3-4439-91E7-52FECAB0D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A52-FBFC-4B37-81D5-64850BE9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AB50-B4C3-4864-969A-3C86A328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4C31-375A-4174-ADD4-BBC250F5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292D-1E8B-4FF9-B31F-81C22970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487-68AB-472A-984C-215F148B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CCC8-F985-437E-A1E7-DA28EBB8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749D-9BEA-4584-86F9-DAD9088D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FB4EE-BF23-4186-9495-8DECA946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66CF-415C-4785-BE30-7DC0078C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BBAB2-D571-44E7-8473-65CB52C0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3C6A-84B9-4AEC-B2DE-1AD6FA2E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6EB6D-2678-4260-9BEE-88F2337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55A8-8A86-4310-8DCB-A5640003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AEE6-EFD9-4E93-A497-09CAF75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14C6-ED12-4C06-8C28-C3A37EE05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51F21-4C95-485B-8A48-F15992E6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A161-CE89-43BA-ADA4-F28DD545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05B44-E01A-4908-A9FF-E330547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713DF-F0DF-4169-9506-D46D734E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E915-603C-4925-A1D0-E6D3F6C9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6809-578A-4A7C-A78D-E1984222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5513-71DB-45F4-97D9-1E176765F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5B8C9-09B7-4BBE-BD03-6C1B54BC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139A2-F169-458A-8BCA-192DA84C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77D3C-C942-422B-97A7-4639851A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452B4-E22C-4511-BE50-BDEC554D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8BDB1-7F1D-4928-9135-A30EC387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B7A5-79ED-497A-8CB2-09EFCDC5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FDCD4-D8CE-4CA7-A438-8EBD4C58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232B2-8F9B-46F3-8290-146F7639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D4DDB-0057-49E4-AE83-91DC7CEE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C111D-7288-4F86-91B2-E84F1BE4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C38A8-D47E-4FCD-9F5D-0D0C85FC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9EBDD-E489-4692-979C-870B9F2E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FC3A-B2F9-4FB5-922A-4F412E21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F399-9AAE-4867-8EBB-D496EE18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6CC0C-9314-4064-BD79-D2B1F37E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1A49F-7375-4DAF-BE8A-93F540BD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1B3B-5369-40ED-AF83-EBBBC23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7FE7-5B85-4411-B527-7B4667F6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79D8-8439-4CEF-A93D-E6347CF0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23B56-3618-4A5F-8DF1-1C1F45F25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98B6B-FCF3-4DAE-9CFD-5E12F75F2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191E-24C6-4603-A31B-7F4B865C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0E82-CFDF-4BDD-87BF-01CC017C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55B92-1248-4248-AF9C-A76CDA9C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ACBA8-5DB7-44D9-8826-75F2E9DE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B1784-313E-487F-9ED0-AA4FB151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A20-59B5-4C8D-8000-8E41B9CD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1EC0-667B-4A38-B90B-D07B769F97A1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401E-5E50-4E8D-B019-79C7E4F5A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2AE3-5B2C-42FD-8979-9D11F7BA1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4CB9A3-5BE1-4EAC-8205-CA1A787E6369}"/>
              </a:ext>
            </a:extLst>
          </p:cNvPr>
          <p:cNvCxnSpPr>
            <a:cxnSpLocks/>
          </p:cNvCxnSpPr>
          <p:nvPr/>
        </p:nvCxnSpPr>
        <p:spPr>
          <a:xfrm flipV="1">
            <a:off x="3050344" y="2528667"/>
            <a:ext cx="6079588" cy="18006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14D7E-F344-4A69-8EF3-8E6DA10C1F84}"/>
              </a:ext>
            </a:extLst>
          </p:cNvPr>
          <p:cNvCxnSpPr>
            <a:cxnSpLocks/>
          </p:cNvCxnSpPr>
          <p:nvPr/>
        </p:nvCxnSpPr>
        <p:spPr>
          <a:xfrm>
            <a:off x="2935458" y="2908495"/>
            <a:ext cx="6309360" cy="10410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6BA035-5217-4BDD-ACE8-04F076C7BFE6}"/>
              </a:ext>
            </a:extLst>
          </p:cNvPr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7004-27B1-4200-88F6-49552BFA9147}"/>
              </a:ext>
            </a:extLst>
          </p:cNvPr>
          <p:cNvSpPr txBox="1"/>
          <p:nvPr/>
        </p:nvSpPr>
        <p:spPr>
          <a:xfrm>
            <a:off x="9196753" y="2139054"/>
            <a:ext cx="50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02DA1-B3F4-4CB2-B178-6147A0DA1CED}"/>
              </a:ext>
            </a:extLst>
          </p:cNvPr>
          <p:cNvSpPr txBox="1"/>
          <p:nvPr/>
        </p:nvSpPr>
        <p:spPr>
          <a:xfrm>
            <a:off x="2386818" y="2389928"/>
            <a:ext cx="50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A707B-950C-4179-B45A-642F38292327}"/>
              </a:ext>
            </a:extLst>
          </p:cNvPr>
          <p:cNvSpPr txBox="1"/>
          <p:nvPr/>
        </p:nvSpPr>
        <p:spPr>
          <a:xfrm>
            <a:off x="2474741" y="4114596"/>
            <a:ext cx="50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DA7A8-CE71-405B-8ADD-097DB9F334CC}"/>
              </a:ext>
            </a:extLst>
          </p:cNvPr>
          <p:cNvSpPr txBox="1"/>
          <p:nvPr/>
        </p:nvSpPr>
        <p:spPr>
          <a:xfrm>
            <a:off x="9263575" y="3632371"/>
            <a:ext cx="50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F9766-0B93-48A7-BD5F-F69FE9D64796}"/>
              </a:ext>
            </a:extLst>
          </p:cNvPr>
          <p:cNvSpPr txBox="1"/>
          <p:nvPr/>
        </p:nvSpPr>
        <p:spPr>
          <a:xfrm>
            <a:off x="5879121" y="3348877"/>
            <a:ext cx="422033" cy="79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085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4CB9A3-5BE1-4EAC-8205-CA1A787E6369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6018626" y="1463038"/>
            <a:ext cx="0" cy="39319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14D7E-F344-4A69-8EF3-8E6DA10C1F84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4052666" y="3428998"/>
            <a:ext cx="3931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6BA035-5217-4BDD-ACE8-04F076C7BFE6}"/>
              </a:ext>
            </a:extLst>
          </p:cNvPr>
          <p:cNvSpPr/>
          <p:nvPr/>
        </p:nvSpPr>
        <p:spPr>
          <a:xfrm>
            <a:off x="4052666" y="1463038"/>
            <a:ext cx="3931920" cy="393192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7004-27B1-4200-88F6-49552BFA9147}"/>
              </a:ext>
            </a:extLst>
          </p:cNvPr>
          <p:cNvSpPr txBox="1"/>
          <p:nvPr/>
        </p:nvSpPr>
        <p:spPr>
          <a:xfrm>
            <a:off x="2982348" y="3201831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02DA1-B3F4-4CB2-B178-6147A0DA1CED}"/>
              </a:ext>
            </a:extLst>
          </p:cNvPr>
          <p:cNvSpPr txBox="1"/>
          <p:nvPr/>
        </p:nvSpPr>
        <p:spPr>
          <a:xfrm>
            <a:off x="5764235" y="946460"/>
            <a:ext cx="50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A707B-950C-4179-B45A-642F38292327}"/>
              </a:ext>
            </a:extLst>
          </p:cNvPr>
          <p:cNvSpPr txBox="1"/>
          <p:nvPr/>
        </p:nvSpPr>
        <p:spPr>
          <a:xfrm>
            <a:off x="5716172" y="5326762"/>
            <a:ext cx="50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DA7A8-CE71-405B-8ADD-097DB9F334CC}"/>
              </a:ext>
            </a:extLst>
          </p:cNvPr>
          <p:cNvSpPr txBox="1"/>
          <p:nvPr/>
        </p:nvSpPr>
        <p:spPr>
          <a:xfrm>
            <a:off x="7984586" y="3044278"/>
            <a:ext cx="50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F9766-0B93-48A7-BD5F-F69FE9D64796}"/>
              </a:ext>
            </a:extLst>
          </p:cNvPr>
          <p:cNvSpPr txBox="1"/>
          <p:nvPr/>
        </p:nvSpPr>
        <p:spPr>
          <a:xfrm>
            <a:off x="5673967" y="3360801"/>
            <a:ext cx="42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73DA9D-5B59-4213-B61E-EAE4F144D653}"/>
              </a:ext>
            </a:extLst>
          </p:cNvPr>
          <p:cNvSpPr/>
          <p:nvPr/>
        </p:nvSpPr>
        <p:spPr>
          <a:xfrm>
            <a:off x="3390896" y="2792585"/>
            <a:ext cx="1280160" cy="12801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A99463-FB8F-4DBB-B965-CC5150026931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3390896" y="3432665"/>
            <a:ext cx="128016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7F4D7E-B1BE-4720-8891-4ADE47570FD1}"/>
              </a:ext>
            </a:extLst>
          </p:cNvPr>
          <p:cNvCxnSpPr>
            <a:cxnSpLocks/>
            <a:stCxn id="13" idx="4"/>
            <a:endCxn id="13" idx="0"/>
          </p:cNvCxnSpPr>
          <p:nvPr/>
        </p:nvCxnSpPr>
        <p:spPr>
          <a:xfrm flipV="1">
            <a:off x="4030976" y="2792585"/>
            <a:ext cx="0" cy="12801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E5F268-3891-495C-9263-7EC544C86CC1}"/>
              </a:ext>
            </a:extLst>
          </p:cNvPr>
          <p:cNvSpPr txBox="1"/>
          <p:nvPr/>
        </p:nvSpPr>
        <p:spPr>
          <a:xfrm>
            <a:off x="4492572" y="3044278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AD009-2221-4179-875F-38985C92F000}"/>
              </a:ext>
            </a:extLst>
          </p:cNvPr>
          <p:cNvSpPr txBox="1"/>
          <p:nvPr/>
        </p:nvSpPr>
        <p:spPr>
          <a:xfrm>
            <a:off x="3776585" y="2383840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42D47-6470-4AD5-AC0D-2F8A43CC9B0E}"/>
              </a:ext>
            </a:extLst>
          </p:cNvPr>
          <p:cNvSpPr txBox="1"/>
          <p:nvPr/>
        </p:nvSpPr>
        <p:spPr>
          <a:xfrm>
            <a:off x="3798275" y="4065412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5531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14D7E-F344-4A69-8EF3-8E6DA10C1F84}"/>
              </a:ext>
            </a:extLst>
          </p:cNvPr>
          <p:cNvCxnSpPr>
            <a:cxnSpLocks/>
          </p:cNvCxnSpPr>
          <p:nvPr/>
        </p:nvCxnSpPr>
        <p:spPr>
          <a:xfrm>
            <a:off x="3657600" y="3290943"/>
            <a:ext cx="497058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297004-27B1-4200-88F6-49552BFA9147}"/>
              </a:ext>
            </a:extLst>
          </p:cNvPr>
          <p:cNvSpPr txBox="1"/>
          <p:nvPr/>
        </p:nvSpPr>
        <p:spPr>
          <a:xfrm>
            <a:off x="2339340" y="3513887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02DA1-B3F4-4CB2-B178-6147A0DA1CED}"/>
              </a:ext>
            </a:extLst>
          </p:cNvPr>
          <p:cNvSpPr txBox="1"/>
          <p:nvPr/>
        </p:nvSpPr>
        <p:spPr>
          <a:xfrm>
            <a:off x="3248477" y="2965700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A707B-950C-4179-B45A-642F38292327}"/>
              </a:ext>
            </a:extLst>
          </p:cNvPr>
          <p:cNvSpPr txBox="1"/>
          <p:nvPr/>
        </p:nvSpPr>
        <p:spPr>
          <a:xfrm>
            <a:off x="8568163" y="3142636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DA7A8-CE71-405B-8ADD-097DB9F334CC}"/>
              </a:ext>
            </a:extLst>
          </p:cNvPr>
          <p:cNvSpPr txBox="1"/>
          <p:nvPr/>
        </p:nvSpPr>
        <p:spPr>
          <a:xfrm>
            <a:off x="3040625" y="2013769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F9766-0B93-48A7-BD5F-F69FE9D64796}"/>
              </a:ext>
            </a:extLst>
          </p:cNvPr>
          <p:cNvSpPr txBox="1"/>
          <p:nvPr/>
        </p:nvSpPr>
        <p:spPr>
          <a:xfrm>
            <a:off x="5883379" y="3243971"/>
            <a:ext cx="42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5F268-3891-495C-9263-7EC544C86CC1}"/>
              </a:ext>
            </a:extLst>
          </p:cNvPr>
          <p:cNvSpPr txBox="1"/>
          <p:nvPr/>
        </p:nvSpPr>
        <p:spPr>
          <a:xfrm>
            <a:off x="4384423" y="2669255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AD009-2221-4179-875F-38985C92F000}"/>
              </a:ext>
            </a:extLst>
          </p:cNvPr>
          <p:cNvSpPr txBox="1"/>
          <p:nvPr/>
        </p:nvSpPr>
        <p:spPr>
          <a:xfrm>
            <a:off x="3791554" y="4144380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42D47-6470-4AD5-AC0D-2F8A43CC9B0E}"/>
              </a:ext>
            </a:extLst>
          </p:cNvPr>
          <p:cNvSpPr txBox="1"/>
          <p:nvPr/>
        </p:nvSpPr>
        <p:spPr>
          <a:xfrm>
            <a:off x="2646511" y="3835379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26F90F-B06F-40A1-8594-305C31EBD3FD}"/>
              </a:ext>
            </a:extLst>
          </p:cNvPr>
          <p:cNvCxnSpPr>
            <a:cxnSpLocks/>
          </p:cNvCxnSpPr>
          <p:nvPr/>
        </p:nvCxnSpPr>
        <p:spPr>
          <a:xfrm flipV="1">
            <a:off x="7772988" y="2923222"/>
            <a:ext cx="1697209" cy="713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8AF8B5-6148-45D0-B647-99FB2941D61F}"/>
              </a:ext>
            </a:extLst>
          </p:cNvPr>
          <p:cNvCxnSpPr>
            <a:cxnSpLocks/>
          </p:cNvCxnSpPr>
          <p:nvPr/>
        </p:nvCxnSpPr>
        <p:spPr>
          <a:xfrm flipH="1" flipV="1">
            <a:off x="3347796" y="2415400"/>
            <a:ext cx="645369" cy="17335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5870AA-FF4D-49AE-A0E5-0E7C1766E4A2}"/>
              </a:ext>
            </a:extLst>
          </p:cNvPr>
          <p:cNvCxnSpPr>
            <a:cxnSpLocks/>
          </p:cNvCxnSpPr>
          <p:nvPr/>
        </p:nvCxnSpPr>
        <p:spPr>
          <a:xfrm flipH="1" flipV="1">
            <a:off x="8283211" y="2427120"/>
            <a:ext cx="645369" cy="17335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05E1AF-4829-47B9-B20C-1E196A5ABF02}"/>
              </a:ext>
            </a:extLst>
          </p:cNvPr>
          <p:cNvSpPr txBox="1"/>
          <p:nvPr/>
        </p:nvSpPr>
        <p:spPr>
          <a:xfrm>
            <a:off x="4460112" y="3251641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1CF160-24AE-497F-BB8E-52E7B37385E3}"/>
              </a:ext>
            </a:extLst>
          </p:cNvPr>
          <p:cNvSpPr txBox="1"/>
          <p:nvPr/>
        </p:nvSpPr>
        <p:spPr>
          <a:xfrm>
            <a:off x="7313968" y="3530148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F1A0C-4F8C-495C-B62A-C622DF11C261}"/>
              </a:ext>
            </a:extLst>
          </p:cNvPr>
          <p:cNvSpPr txBox="1"/>
          <p:nvPr/>
        </p:nvSpPr>
        <p:spPr>
          <a:xfrm>
            <a:off x="8015253" y="2030030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022A85-DECA-4467-87E4-4B6174C5C20C}"/>
              </a:ext>
            </a:extLst>
          </p:cNvPr>
          <p:cNvSpPr txBox="1"/>
          <p:nvPr/>
        </p:nvSpPr>
        <p:spPr>
          <a:xfrm>
            <a:off x="9151375" y="2301267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BBE9FB-5B89-4D68-ACF9-077E7B69C261}"/>
              </a:ext>
            </a:extLst>
          </p:cNvPr>
          <p:cNvSpPr txBox="1"/>
          <p:nvPr/>
        </p:nvSpPr>
        <p:spPr>
          <a:xfrm>
            <a:off x="8766182" y="4160641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722DB3-74A5-4DC9-AB64-2355F0278A0F}"/>
              </a:ext>
            </a:extLst>
          </p:cNvPr>
          <p:cNvSpPr txBox="1"/>
          <p:nvPr/>
        </p:nvSpPr>
        <p:spPr>
          <a:xfrm>
            <a:off x="7280396" y="2895301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558BB6-E6EA-47B1-812E-EA1AA64AE204}"/>
              </a:ext>
            </a:extLst>
          </p:cNvPr>
          <p:cNvSpPr txBox="1"/>
          <p:nvPr/>
        </p:nvSpPr>
        <p:spPr>
          <a:xfrm>
            <a:off x="9393522" y="2678429"/>
            <a:ext cx="50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7F4D7E-B1BE-4720-8891-4ADE47570FD1}"/>
              </a:ext>
            </a:extLst>
          </p:cNvPr>
          <p:cNvCxnSpPr>
            <a:cxnSpLocks/>
            <a:stCxn id="13" idx="3"/>
            <a:endCxn id="13" idx="6"/>
          </p:cNvCxnSpPr>
          <p:nvPr/>
        </p:nvCxnSpPr>
        <p:spPr>
          <a:xfrm flipV="1">
            <a:off x="3010817" y="3290793"/>
            <a:ext cx="1561475" cy="6465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74317D-53CE-43B2-A449-50FEE7F586B2}"/>
              </a:ext>
            </a:extLst>
          </p:cNvPr>
          <p:cNvCxnSpPr>
            <a:cxnSpLocks/>
          </p:cNvCxnSpPr>
          <p:nvPr/>
        </p:nvCxnSpPr>
        <p:spPr>
          <a:xfrm flipV="1">
            <a:off x="2809432" y="2939637"/>
            <a:ext cx="1697209" cy="713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973DA9D-5B59-4213-B61E-EAE4F144D653}"/>
              </a:ext>
            </a:extLst>
          </p:cNvPr>
          <p:cNvSpPr/>
          <p:nvPr/>
        </p:nvSpPr>
        <p:spPr>
          <a:xfrm>
            <a:off x="2742910" y="2376393"/>
            <a:ext cx="1829382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1F1B6-D58A-48F2-BF6F-F4B6B8DB4273}"/>
              </a:ext>
            </a:extLst>
          </p:cNvPr>
          <p:cNvCxnSpPr>
            <a:cxnSpLocks/>
            <a:stCxn id="19" idx="2"/>
            <a:endCxn id="19" idx="7"/>
          </p:cNvCxnSpPr>
          <p:nvPr/>
        </p:nvCxnSpPr>
        <p:spPr>
          <a:xfrm flipV="1">
            <a:off x="7713489" y="2644215"/>
            <a:ext cx="1561475" cy="64657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2F41AB-D002-40DD-990E-C3497A4F6494}"/>
              </a:ext>
            </a:extLst>
          </p:cNvPr>
          <p:cNvSpPr/>
          <p:nvPr/>
        </p:nvSpPr>
        <p:spPr>
          <a:xfrm>
            <a:off x="7713489" y="2376393"/>
            <a:ext cx="1829382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9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11</cp:revision>
  <dcterms:created xsi:type="dcterms:W3CDTF">2020-03-11T22:30:46Z</dcterms:created>
  <dcterms:modified xsi:type="dcterms:W3CDTF">2020-05-22T16:01:02Z</dcterms:modified>
</cp:coreProperties>
</file>