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4789-527E-4C0C-AC24-105A738F3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9ABAD-21AF-4232-A063-6912EABD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8017-C4F7-423C-B9F3-0782C841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7F35-962E-4634-8053-C20BEDD8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A00-E196-4125-9305-EB1E7ADA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558D-784D-414C-8C5B-E28B3DDE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0458E-AED1-4F58-AC84-A2E06D99B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39D3-CCF7-4BB3-9AF8-3D0E7361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FC61-A33E-4A40-8794-DAD2F54F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67B7-99D3-47E2-959C-5F3DCC53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BF252-7831-4D5A-BBFF-F3AC6E98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C904E-CC4F-4481-B915-6E25428D0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E71DB-4F02-4924-A99C-8556FC87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6E5E6-CBC2-4A55-A312-178F983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95BF9-E28A-49F8-882E-16FE42D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6ED6-9C96-4DC7-844E-03E967AC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B95D-48EB-4D35-9148-1B0A4CA8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AFD0-5A4F-4C9C-8581-43BD3736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0C96-1417-4EB7-9779-E76E4959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1020-9D37-43A8-8F8C-0535C903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3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0208-1B93-498B-B0B7-F18FD05B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F8A6-54F2-4252-BA30-410D97D1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5696-CB46-46BD-9419-DD69398F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7D73-35A4-4E73-A047-4BDE2DB7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94C0-C520-4075-B603-9158AB4F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1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6488-3045-49CA-B5BE-1F1D9C6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9AC5-0B0D-47FC-9959-D726AE726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FA76-454B-4BC7-9A7C-20B686396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4EE32-D1A9-4381-A65C-325E7D47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5B567-078C-4AF0-B957-A9BCD3A0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79782-68AD-43F9-9EDE-3DA7DC66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286C-8870-4178-95E8-6DAC868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B345-D3CA-42BF-BA10-5A8A06D4E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C7063-8CBA-488E-AAB1-430302050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20FEB-6508-4149-986E-697890C52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F8262-232A-4ACA-9742-A07972504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D427D-0CAE-4109-BB2C-9FBC31EC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2C08D-7BEF-4507-88AD-C0C0B9D4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D5FA3-7089-4FFC-B96A-8BB45A80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5A37-F4DF-41E3-8869-5C74BE8A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4137-AE9D-4E5D-873F-65886518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17CB0-026D-4972-80BB-A889352C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0BB85-94EF-4A4A-AC69-AED30DA2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85BE0-2868-4C3A-A67A-28A5A442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141B8-B752-49D7-9BB7-B4246BF6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BEF3-BB6B-4994-8746-223FECDF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3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9B66-989D-4757-9E86-9BB1FE87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3F24-265F-499C-9B46-342DB321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3398B-118B-4949-9D89-63E6CFFEB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1BF5-3973-463A-9239-E8AE65AF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5F397-5186-4014-B0A6-74D817D7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0DEAF-E8FE-47E3-8CD8-FE98CA80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06CC-60C3-4CA1-80DB-45200B01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C414E-B739-4378-9DAB-D0D97F6B4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0B111-7BEE-4825-B97D-E856C025A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6E320-3C79-4595-858D-AB47F4BD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35B39-E0EE-4427-BEEF-90F61B94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04579-F6E6-4491-8D10-1B7C18FE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0C835-E664-43CC-8DFB-421F1DBA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7ECE6-58F8-4789-AB35-D7717C84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6E9B-C60E-4FB8-99AE-D367AA18C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CC12-F47E-44C3-BB1B-88737FB15F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D3CF7-32DF-41A6-9546-FD2282591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CAFF-197A-4CA5-A206-9B2F03F20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CCB6-D34B-4C1D-A420-96A0340D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3133A4-833C-43E5-9203-46B536D6892C}"/>
                  </a:ext>
                </a:extLst>
              </p:cNvPr>
              <p:cNvSpPr txBox="1"/>
              <p:nvPr/>
            </p:nvSpPr>
            <p:spPr>
              <a:xfrm>
                <a:off x="1612084" y="1567798"/>
                <a:ext cx="367837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3133A4-833C-43E5-9203-46B536D68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084" y="1567798"/>
                <a:ext cx="36783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29D61-7370-4AB7-B562-086845EF3AC4}"/>
                  </a:ext>
                </a:extLst>
              </p:cNvPr>
              <p:cNvSpPr txBox="1"/>
              <p:nvPr/>
            </p:nvSpPr>
            <p:spPr>
              <a:xfrm>
                <a:off x="3310269" y="3821890"/>
                <a:ext cx="557146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29D61-7370-4AB7-B562-086845EF3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69" y="3821890"/>
                <a:ext cx="557146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73E37E83-C268-4201-957E-0989F8C17478}"/>
              </a:ext>
            </a:extLst>
          </p:cNvPr>
          <p:cNvSpPr/>
          <p:nvPr/>
        </p:nvSpPr>
        <p:spPr>
          <a:xfrm rot="16200000">
            <a:off x="5702104" y="2385480"/>
            <a:ext cx="787791" cy="5322605"/>
          </a:xfrm>
          <a:prstGeom prst="leftBrace">
            <a:avLst>
              <a:gd name="adj1" fmla="val 136904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5C5699-C86E-40C6-A644-8F49D8D766AE}"/>
                  </a:ext>
                </a:extLst>
              </p:cNvPr>
              <p:cNvSpPr txBox="1"/>
              <p:nvPr/>
            </p:nvSpPr>
            <p:spPr>
              <a:xfrm>
                <a:off x="2574392" y="407960"/>
                <a:ext cx="25462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5C5699-C86E-40C6-A644-8F49D8D7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392" y="407960"/>
                <a:ext cx="25462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C5F09F66-167E-4E84-A5AB-068E6836634E}"/>
              </a:ext>
            </a:extLst>
          </p:cNvPr>
          <p:cNvSpPr/>
          <p:nvPr/>
        </p:nvSpPr>
        <p:spPr>
          <a:xfrm rot="16200000" flipH="1">
            <a:off x="3500301" y="-70130"/>
            <a:ext cx="298190" cy="2942497"/>
          </a:xfrm>
          <a:prstGeom prst="leftBrace">
            <a:avLst>
              <a:gd name="adj1" fmla="val 136904"/>
              <a:gd name="adj2" fmla="val 5274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873093-4004-40C5-9616-B94C819CDDC6}"/>
                  </a:ext>
                </a:extLst>
              </p:cNvPr>
              <p:cNvSpPr txBox="1"/>
              <p:nvPr/>
            </p:nvSpPr>
            <p:spPr>
              <a:xfrm>
                <a:off x="6786650" y="1614400"/>
                <a:ext cx="165154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873093-4004-40C5-9616-B94C819CD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650" y="1614400"/>
                <a:ext cx="165154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43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4</cp:revision>
  <dcterms:created xsi:type="dcterms:W3CDTF">2019-02-18T03:40:46Z</dcterms:created>
  <dcterms:modified xsi:type="dcterms:W3CDTF">2019-02-18T04:01:50Z</dcterms:modified>
</cp:coreProperties>
</file>