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53669-F8C8-4597-AD23-73B5732F1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D2A87-16B8-4504-9DA6-E3BE41F01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B9DC9-575F-45B4-A97C-CC8095ADD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27E-7CE3-4E07-B6B1-BDEB932EDD55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D389D-A7E9-4F55-A539-39B32BE03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5B1C8-0124-4043-BDD8-4DC5EBFE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6AA9-1C60-499F-B0C7-D3CD4E1A3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0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C1E2C-9E53-43B4-9C2A-49D827C7F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44746-56A9-492F-BD28-2E6EDB4E0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CFB65-F0E6-4D6C-AFA4-B6B1A330A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27E-7CE3-4E07-B6B1-BDEB932EDD55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70702-DC59-44C9-86A4-FBCB2620B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D15A5-1699-4620-BFDF-8D70E37A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6AA9-1C60-499F-B0C7-D3CD4E1A3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6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C36037-C2FB-418A-8E07-87DAD2D2E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CCF52-5CFE-4F91-86CD-B85DE32B7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F3821-27E4-4502-8420-191B8CF5E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27E-7CE3-4E07-B6B1-BDEB932EDD55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DCD95-12AF-4B26-BF0F-4644B21FE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65C08-E14C-404B-8770-7F24D68B2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6AA9-1C60-499F-B0C7-D3CD4E1A3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2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B5342-68CB-4070-94A6-1F14D173E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C5104-4D82-4AB7-A943-4C5B92F4A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0C59F-3DAC-495F-A8E5-C6E0BE788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27E-7CE3-4E07-B6B1-BDEB932EDD55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D3437-D58A-4E5F-B47D-ADF48298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128A1-14F2-456E-B8B9-5ABF7B364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6AA9-1C60-499F-B0C7-D3CD4E1A3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4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75E3-F571-4E2B-992E-7F53C0ED2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4BD00-43D0-46CF-8382-5780E8269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A4209-B5A0-4E4E-BE82-29CDAA3D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27E-7CE3-4E07-B6B1-BDEB932EDD55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B128E-9A98-41B1-9349-4B4754CEE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4B09C-2F45-42E7-BE08-FD32C62AE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6AA9-1C60-499F-B0C7-D3CD4E1A3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0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7DE9-5DA5-483E-ADA1-9E5EA5A8F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8237F-E336-49BF-A4C8-9FD38DF6B3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8F40D-5310-41F6-BFEE-4DAFA937D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020D4-6BE1-4986-8D80-23ACC83B9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27E-7CE3-4E07-B6B1-BDEB932EDD55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507AE-8E15-4B2F-B050-11CBFD595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102B8-ED16-41E6-BD1A-14AB5F9AF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6AA9-1C60-499F-B0C7-D3CD4E1A3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2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E931-C5C4-46DE-A594-01643D6D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6755C-44F5-4620-AED6-3260579D6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AB6FC-062E-4B74-9E9F-CB7D4C7CC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36B337-501E-4AA5-B446-03D4E04DC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13FC16-6BC2-4920-A821-03262D9A9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5CD24D-256C-478E-A98C-AF4E2C6A7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27E-7CE3-4E07-B6B1-BDEB932EDD55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2C59BB-4C79-4172-86BA-A36036FD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AD140C-3E6B-4D14-90E2-A482D354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6AA9-1C60-499F-B0C7-D3CD4E1A3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3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5D3E-F3EA-4539-BA16-214006E82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11FC60-9E88-4022-B2CE-3FEA4EFB5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27E-7CE3-4E07-B6B1-BDEB932EDD55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253066-7C23-456F-85EC-DE728AC96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5F3CF-BC65-420C-AB02-33CBAA3FF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6AA9-1C60-499F-B0C7-D3CD4E1A3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3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AFB8EF-90AA-4D8B-BD98-41EBBB01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27E-7CE3-4E07-B6B1-BDEB932EDD55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959A5-1CDD-4221-AE52-7A29E629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B298C-35AA-4F11-AD23-D7EDD8C9D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6AA9-1C60-499F-B0C7-D3CD4E1A3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21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3830-4B67-47A4-9744-DF8919C47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4C28D-DB0C-4B1F-AB73-82EF4B45C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4791C-80EA-424A-978E-BAA0D4132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08B80-B237-4B06-B333-4CD2B26E6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27E-7CE3-4E07-B6B1-BDEB932EDD55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D25C4-6C88-46D2-B592-6F04D10B0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A1DBC-3FD3-4D99-81F0-168BE404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6AA9-1C60-499F-B0C7-D3CD4E1A3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3C29-2BE7-4C5F-B24E-BA2626DA5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C0BC90-0462-47FF-8F30-2362EBC08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6C2B4-6B93-4B4A-9A79-C642D5186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90D55-E9BB-4565-B4DE-3A73B28B1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27E-7CE3-4E07-B6B1-BDEB932EDD55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AD0C3-930B-4A7F-B532-12B717C97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81CF6-CC31-43C2-8680-7576D6B5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6AA9-1C60-499F-B0C7-D3CD4E1A3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5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4D3F47-D863-4BB7-A9A1-75F77334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B2E60-AD03-4008-B5DA-FDE4836DE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595D5-3A0D-4F4E-8629-D61EE3F0E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7E27E-7CE3-4E07-B6B1-BDEB932EDD55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989FA-6482-44CA-81B1-DDD1EF1BB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117D0-EDF2-4325-A97C-5A10178BB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96AA9-1C60-499F-B0C7-D3CD4E1A3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7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6F9036-D04C-4CA3-A4CA-B3B62B29B7D3}"/>
                  </a:ext>
                </a:extLst>
              </p:cNvPr>
              <p:cNvSpPr txBox="1"/>
              <p:nvPr/>
            </p:nvSpPr>
            <p:spPr>
              <a:xfrm>
                <a:off x="2902634" y="1406769"/>
                <a:ext cx="4656406" cy="1851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6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6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6F9036-D04C-4CA3-A4CA-B3B62B29B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634" y="1406769"/>
                <a:ext cx="4656406" cy="18510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6940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4</cp:revision>
  <dcterms:created xsi:type="dcterms:W3CDTF">2019-01-26T04:07:45Z</dcterms:created>
  <dcterms:modified xsi:type="dcterms:W3CDTF">2019-01-26T04:16:35Z</dcterms:modified>
</cp:coreProperties>
</file>