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49B5-E23B-40C0-8736-18FC6ABDF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1DF7A-E96C-4153-96AF-B24C7BBFD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3E6E3-8003-45A1-B4FC-A11F7A11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1EC0-667B-4A38-B90B-D07B769F97A1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80E5B-C297-46D9-A7DE-D2574742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28B11-3302-4C59-8E92-EA9DEF45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FFFB-0510-4CF3-BE20-C52321E3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566B2-3689-43DA-9B9B-056BBC42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14C6A-EFC3-4A4F-B846-B94641B76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41FC7-5B6B-45A7-B0D8-0943703C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1EC0-667B-4A38-B90B-D07B769F97A1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731C6-CCE9-4B01-A99B-05646CBD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84FB1-AD02-4824-BC7B-228DB8D3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FFFB-0510-4CF3-BE20-C52321E3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9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FE0F4A-A6DB-4D15-88A4-B98B4901B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1D14F-D5B3-4439-91E7-52FECAB0D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C5A52-FBFC-4B37-81D5-64850BE9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1EC0-667B-4A38-B90B-D07B769F97A1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FAB50-B4C3-4864-969A-3C86A328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94C31-375A-4174-ADD4-BBC250F5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FFFB-0510-4CF3-BE20-C52321E3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0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292D-1E8B-4FF9-B31F-81C22970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89487-68AB-472A-984C-215F148BF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8CCC8-F985-437E-A1E7-DA28EBB8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1EC0-667B-4A38-B90B-D07B769F97A1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B749D-9BEA-4584-86F9-DAD9088DE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FB4EE-BF23-4186-9495-8DECA946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FFFB-0510-4CF3-BE20-C52321E3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5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E66CF-415C-4785-BE30-7DC0078C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BBAB2-D571-44E7-8473-65CB52C0A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63C6A-84B9-4AEC-B2DE-1AD6FA2E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1EC0-667B-4A38-B90B-D07B769F97A1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6EB6D-2678-4260-9BEE-88F23375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A55A8-8A86-4310-8DCB-A5640003A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FFFB-0510-4CF3-BE20-C52321E3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9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9AEE6-EFD9-4E93-A497-09CAF752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B14C6-ED12-4C06-8C28-C3A37EE05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51F21-4C95-485B-8A48-F15992E62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EA161-CE89-43BA-ADA4-F28DD545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1EC0-667B-4A38-B90B-D07B769F97A1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05B44-E01A-4908-A9FF-E3305471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713DF-F0DF-4169-9506-D46D734E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FFFB-0510-4CF3-BE20-C52321E3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4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7E915-603C-4925-A1D0-E6D3F6C99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86809-578A-4A7C-A78D-E19842226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45513-71DB-45F4-97D9-1E176765F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55B8C9-09B7-4BBE-BD03-6C1B54BC1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9139A2-F169-458A-8BCA-192DA84CB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D77D3C-C942-422B-97A7-4639851A4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1EC0-667B-4A38-B90B-D07B769F97A1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A452B4-E22C-4511-BE50-BDEC554D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58BDB1-7F1D-4928-9135-A30EC387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FFFB-0510-4CF3-BE20-C52321E3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8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B7A5-79ED-497A-8CB2-09EFCDC5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FDCD4-D8CE-4CA7-A438-8EBD4C58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1EC0-667B-4A38-B90B-D07B769F97A1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232B2-8F9B-46F3-8290-146F76394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D4DDB-0057-49E4-AE83-91DC7CEE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FFFB-0510-4CF3-BE20-C52321E3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5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EC111D-7288-4F86-91B2-E84F1BE47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1EC0-667B-4A38-B90B-D07B769F97A1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2C38A8-D47E-4FCD-9F5D-0D0C85FC6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9EBDD-E489-4692-979C-870B9F2ED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FFFB-0510-4CF3-BE20-C52321E3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3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2FC3A-B2F9-4FB5-922A-4F412E21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CF399-9AAE-4867-8EBB-D496EE182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6CC0C-9314-4064-BD79-D2B1F37EE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1A49F-7375-4DAF-BE8A-93F540BD3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1EC0-667B-4A38-B90B-D07B769F97A1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C1B3B-5369-40ED-AF83-EBBBC239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D7FE7-5B85-4411-B527-7B4667F6A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FFFB-0510-4CF3-BE20-C52321E3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8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479D8-8439-4CEF-A93D-E6347CF0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923B56-3618-4A5F-8DF1-1C1F45F25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98B6B-FCF3-4DAE-9CFD-5E12F75F2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2191E-24C6-4603-A31B-7F4B865C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1EC0-667B-4A38-B90B-D07B769F97A1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D0E82-CFDF-4BDD-87BF-01CC017CC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55B92-1248-4248-AF9C-A76CDA9C6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FFFB-0510-4CF3-BE20-C52321E3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6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EACBA8-5DB7-44D9-8826-75F2E9DE2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B1784-313E-487F-9ED0-AA4FB1511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B0A20-59B5-4C8D-8000-8E41B9CD1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31EC0-667B-4A38-B90B-D07B769F97A1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6401E-5E50-4E8D-B019-79C7E4F5A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52AE3-5B2C-42FD-8979-9D11F7BA1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8FFFB-0510-4CF3-BE20-C52321E3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7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4CB9A3-5BE1-4EAC-8205-CA1A787E6369}"/>
              </a:ext>
            </a:extLst>
          </p:cNvPr>
          <p:cNvCxnSpPr>
            <a:cxnSpLocks/>
          </p:cNvCxnSpPr>
          <p:nvPr/>
        </p:nvCxnSpPr>
        <p:spPr>
          <a:xfrm flipV="1">
            <a:off x="3050344" y="2528667"/>
            <a:ext cx="6079588" cy="180066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A14D7E-F344-4A69-8EF3-8E6DA10C1F84}"/>
              </a:ext>
            </a:extLst>
          </p:cNvPr>
          <p:cNvCxnSpPr>
            <a:cxnSpLocks/>
          </p:cNvCxnSpPr>
          <p:nvPr/>
        </p:nvCxnSpPr>
        <p:spPr>
          <a:xfrm>
            <a:off x="2935458" y="2908495"/>
            <a:ext cx="6309360" cy="104100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0D6BA035-5217-4BDD-ACE8-04F076C7BFE6}"/>
              </a:ext>
            </a:extLst>
          </p:cNvPr>
          <p:cNvSpPr/>
          <p:nvPr/>
        </p:nvSpPr>
        <p:spPr>
          <a:xfrm>
            <a:off x="2895600" y="228600"/>
            <a:ext cx="6400800" cy="64008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297004-27B1-4200-88F6-49552BFA9147}"/>
              </a:ext>
            </a:extLst>
          </p:cNvPr>
          <p:cNvSpPr txBox="1"/>
          <p:nvPr/>
        </p:nvSpPr>
        <p:spPr>
          <a:xfrm>
            <a:off x="9196753" y="2139054"/>
            <a:ext cx="5087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802DA1-B3F4-4CB2-B178-6147A0DA1CED}"/>
              </a:ext>
            </a:extLst>
          </p:cNvPr>
          <p:cNvSpPr txBox="1"/>
          <p:nvPr/>
        </p:nvSpPr>
        <p:spPr>
          <a:xfrm>
            <a:off x="2386818" y="2389928"/>
            <a:ext cx="5087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1A707B-950C-4179-B45A-642F38292327}"/>
              </a:ext>
            </a:extLst>
          </p:cNvPr>
          <p:cNvSpPr txBox="1"/>
          <p:nvPr/>
        </p:nvSpPr>
        <p:spPr>
          <a:xfrm>
            <a:off x="2474741" y="4114596"/>
            <a:ext cx="5087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7DA7A8-CE71-405B-8ADD-097DB9F334CC}"/>
              </a:ext>
            </a:extLst>
          </p:cNvPr>
          <p:cNvSpPr txBox="1"/>
          <p:nvPr/>
        </p:nvSpPr>
        <p:spPr>
          <a:xfrm>
            <a:off x="9263575" y="3632371"/>
            <a:ext cx="5087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4F9766-0B93-48A7-BD5F-F69FE9D64796}"/>
              </a:ext>
            </a:extLst>
          </p:cNvPr>
          <p:cNvSpPr txBox="1"/>
          <p:nvPr/>
        </p:nvSpPr>
        <p:spPr>
          <a:xfrm>
            <a:off x="5879121" y="3348877"/>
            <a:ext cx="422033" cy="790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08536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2</cp:revision>
  <dcterms:created xsi:type="dcterms:W3CDTF">2020-03-11T22:30:46Z</dcterms:created>
  <dcterms:modified xsi:type="dcterms:W3CDTF">2020-03-11T23:07:33Z</dcterms:modified>
</cp:coreProperties>
</file>