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05A1-B8CE-40AB-8E88-A6D2CDB241D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AC5D9-51D5-4382-A3AF-1BAA9B77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AC5D9-51D5-4382-A3AF-1BAA9B773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067C-91C4-459D-A3A8-02C1F0654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B904-4ADA-4284-A321-483515B8C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BD26-45D8-4154-B82F-42D2AA84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EF95-E034-4314-B3D8-1D033880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DDEE-58FF-4873-9A37-3634A82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8B15-B4D1-4D42-AF24-3187F724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FD04B-65C8-4327-8382-981C753B0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CC1E-7298-446E-A2F7-BC2C7C45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3B386-B882-438C-AEA1-EB7A6DF2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0551-588E-4C22-8130-C58CAC07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F2269-9D84-421E-B89A-59AAA70B4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009F6-16C8-46D9-AFD6-3AB8CF881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5D8E-071C-49CF-8F0D-E05A315F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C9D1-563E-4004-A462-43B38202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CBF6-ED2C-4E3B-BCE8-C0FDF3AC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0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E4E5-1062-45CB-9B71-FA7CEADE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20550-90ED-4013-BB46-88F9B3CD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A808B-A93F-455D-B997-6AD0D7F4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033F-EEAA-4D5B-BAFC-DF88BCBE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5E3B-5B2E-4E49-9C65-FA5184F0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373C-5358-4653-8E29-0C448D2D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A7DA0-A336-4C2C-9ECD-75024434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45262-2580-4D11-853B-A528AE39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06DCE-11AC-46F6-BE3B-58980B1F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C146-CA13-4CA5-8883-782CF63B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F0BE-D37A-4EF0-BF8F-2C653E1E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8AEA-41DE-44F3-8D9F-7EFD1113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083F-A94C-457F-B59F-21586298E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3C5E-A240-44B9-A570-2F77DC9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0A0D1-826D-436F-B0BB-F046BCE7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A3E2-9008-4997-A174-FAB943AE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AB8F-8F1B-4A96-9540-E7532835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8D69-6DAE-403B-A803-E968E4F4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FD34C-F9EA-4FF5-A5D2-C06F4BDC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96413-2572-4DB6-8559-ADC8564C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D04CC-6AD3-46F2-9E5E-BE4FA9B6D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0B5F9-3DC6-499E-9FC2-583FCEB2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FA3B0-8298-4B36-8070-D6B4A613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A4CBF-7423-4B08-9E2C-BB2D153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C7F3-C4DB-45E8-8EC5-DF2422A6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6119A-B5ED-4472-923F-0008F923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EAB4F-58C5-478A-B762-260D6A94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74BE9-9A64-4F5A-AA9D-7486C8A6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7997C-FA54-4C2E-9144-BA5AC1FE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5F8D4-AF61-401B-ABBF-C4A5663C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7019-C762-4F80-83D0-FD6AF014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722F-5D9E-4660-9084-1ED32EEA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9849-E5AE-4E12-98F3-3BDDC725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4FA7F-180F-41F1-8F5A-4CC22518A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BF495-7A9C-4D4C-AF89-4EE76631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CED1D-45FA-4866-AF96-7888CF79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FB0CD-F42B-4602-BA35-FF7E98BB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8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94B-990F-4355-81E6-40E679E9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EEA0A-7B92-44B7-8D9A-C68042D3A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E96ED-5929-46CD-AF45-BFCABAF2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6F8E4-F6A8-4CBF-BA88-13C7B7DD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5219F-DE8F-4830-83F1-F53F4B9B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93850-082D-4AC1-B2F4-371AA585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4673C-FAB3-47CE-8AB5-DC1D551E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1E370-C513-4863-B459-9B12D2D28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59E3-EFBA-48FF-8A05-CBA142B70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99DE-9809-4138-B553-433515D879B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0EA1-FA98-4552-ACC5-9E00A2F45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788E-2292-4247-B923-3D0F99314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C5EFDB-7F18-423D-9A95-54BDAABCA68F}"/>
                  </a:ext>
                </a:extLst>
              </p:cNvPr>
              <p:cNvSpPr txBox="1"/>
              <p:nvPr/>
            </p:nvSpPr>
            <p:spPr>
              <a:xfrm>
                <a:off x="244477" y="450166"/>
                <a:ext cx="6212594" cy="1614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C5EFDB-7F18-423D-9A95-54BDAABC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77" y="450166"/>
                <a:ext cx="6212594" cy="161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C0CE96-0862-493C-AFF5-47F2E869A9C7}"/>
                  </a:ext>
                </a:extLst>
              </p:cNvPr>
              <p:cNvSpPr txBox="1"/>
              <p:nvPr/>
            </p:nvSpPr>
            <p:spPr>
              <a:xfrm>
                <a:off x="6457071" y="348175"/>
                <a:ext cx="5490452" cy="1784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C0CE96-0862-493C-AFF5-47F2E869A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71" y="348175"/>
                <a:ext cx="5490452" cy="1784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A8F02A-2AA4-4B82-B5C1-5FBACBB43987}"/>
                  </a:ext>
                </a:extLst>
              </p:cNvPr>
              <p:cNvSpPr txBox="1"/>
              <p:nvPr/>
            </p:nvSpPr>
            <p:spPr>
              <a:xfrm>
                <a:off x="244477" y="2457500"/>
                <a:ext cx="10798661" cy="1614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  <m:r>
                                    <a:rPr lang="en-US" sz="4000" b="0" i="0" baseline="30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A8F02A-2AA4-4B82-B5C1-5FBACBB43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77" y="2457500"/>
                <a:ext cx="10798661" cy="1614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7F1CA0-A359-48CB-8607-67DF34A83C70}"/>
                  </a:ext>
                </a:extLst>
              </p:cNvPr>
              <p:cNvSpPr txBox="1"/>
              <p:nvPr/>
            </p:nvSpPr>
            <p:spPr>
              <a:xfrm>
                <a:off x="696669" y="4902934"/>
                <a:ext cx="1079866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7F1CA0-A359-48CB-8607-67DF34A83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69" y="4902934"/>
                <a:ext cx="1079866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41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40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38</cp:revision>
  <dcterms:created xsi:type="dcterms:W3CDTF">2019-06-04T22:08:05Z</dcterms:created>
  <dcterms:modified xsi:type="dcterms:W3CDTF">2020-03-09T06:36:04Z</dcterms:modified>
</cp:coreProperties>
</file>