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CC62-562B-4832-9AE7-D00777E0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3EDB-EE6E-44FB-9DE2-F680DDC0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3200-4DDE-493F-B8C4-3C0848D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E82C4-D1EE-435E-BB94-EE53D74C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B08A-30A6-4ED1-A501-E36346EE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BA63-900D-4551-89F0-3C02E59B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B5832-9616-4CA6-9398-6E998FAB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06A0-0D78-4F95-988A-9998F62B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550E-6E9D-476D-AC4B-80454D8C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E5-0FE3-4C9C-9961-9334720B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811F3-0D3A-4AEC-9C4C-DE7B39536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086CE-3798-4ECC-A700-D66FAEAD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3E7C-E50A-4643-815B-89A4C874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8316-F681-46B1-AB82-2FA5AB54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D1E4-A503-45D6-B673-DC73310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2976-31A4-4631-ABFD-5A5EF229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3477-D02B-4BA6-8694-CE635243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C489-A72A-4924-ADEE-37B6D24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00523-362D-4954-B565-92323553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EBF9-783A-4338-B1E2-7711E93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28D7-165F-424C-8A6F-64E45B9B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5427C-9ECB-460F-84BE-EDE7CFCE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06D6-A1F4-48FE-95B3-397C8A41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62FE-458D-453C-8C8B-FE6360C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05C1-63D2-4E7D-AB28-50895E1C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1290-1BC2-4580-A86E-6D9DDE41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303B-9D70-4805-B682-80FBAEF9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5195-2371-4BF0-8F7A-EEA12749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E60E-0DAE-43C4-AEF3-185B7E3E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9093-0F64-46E9-A348-207A8E56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B9D5-6414-4DA3-92EC-96F5877F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F209-4518-4195-B68D-48837D02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ADBA7-87F1-4B7E-A034-31F4DCC5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4295-8429-419D-AF09-1CAA56E4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A74A0-BADB-4C8C-97F0-4CFF22A29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103AC-8D9B-4301-89DE-94C6FD441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72867-ACE0-4F3C-9AE7-1F1F9CC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D0D6D-F32C-4153-B9CD-FD414E07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069E3-88C3-4A70-A0E7-4609A85C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4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512A-32DD-456F-8348-DEEFB95F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39A6C-2A83-41FF-B926-4B0762E9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DAB10-7893-4B8F-9A56-C4E0504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8242-11FC-4113-BE99-C4E1BD5E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2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2FDAF-BCAB-420A-9B7F-142F7B87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C8748-5721-43B0-956D-A5749DBD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C8023-1CB8-489A-8AFB-EC639E0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F8CE-94A4-4A47-936B-7D29664A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737F-87B1-4415-94A3-5974F511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9790-B2CB-49AF-B54D-625943B0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AF57-C2F2-46C8-AD68-EE619CE4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A487B-04D7-4C99-B000-B790ADE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4D0E3-F2E3-4E4C-8F21-0C466E28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67C9-6289-4877-9103-819DB0A8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A4620-82EE-4AB9-865F-2611403AC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7743B-8C55-4FB7-96BB-A779975C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F65A1-62FD-4F2D-89B6-F2B5617F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EB66D-1E49-4B53-8D39-4A3C7D36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B6DE-7F2B-4B78-B6A0-4D76482C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0034-0E3B-4E87-B9DE-BBF58922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AAB81-4EE6-4366-8DD8-E894F2D9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1686-AFAC-437C-8FEE-B5707A88E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0868-CD75-4FC5-B7A7-5E2C658C95B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F2A2-2F21-4ACC-AF67-C1C73CE0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359F-B0E1-4B0A-81B0-F556183BB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24FC-C58A-44FD-9DB9-83E5EBAC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5412F-F78B-4652-828A-212F7E94A787}"/>
                  </a:ext>
                </a:extLst>
              </p:cNvPr>
              <p:cNvSpPr txBox="1"/>
              <p:nvPr/>
            </p:nvSpPr>
            <p:spPr>
              <a:xfrm>
                <a:off x="6611815" y="1294229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5412F-F78B-4652-828A-212F7E94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15" y="1294229"/>
                <a:ext cx="53457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611AB0-8071-4136-AB85-C7A642B518C0}"/>
              </a:ext>
            </a:extLst>
          </p:cNvPr>
          <p:cNvSpPr txBox="1"/>
          <p:nvPr/>
        </p:nvSpPr>
        <p:spPr>
          <a:xfrm>
            <a:off x="2120702" y="1919255"/>
            <a:ext cx="53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00BBC-3147-44E9-B300-D8BFF8BF4DCD}"/>
                  </a:ext>
                </a:extLst>
              </p:cNvPr>
              <p:cNvSpPr txBox="1"/>
              <p:nvPr/>
            </p:nvSpPr>
            <p:spPr>
              <a:xfrm>
                <a:off x="3247292" y="660777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00BBC-3147-44E9-B300-D8BFF8BF4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92" y="660777"/>
                <a:ext cx="5345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4136C183-2695-4AD5-8564-68D26F14425A}"/>
              </a:ext>
            </a:extLst>
          </p:cNvPr>
          <p:cNvSpPr/>
          <p:nvPr/>
        </p:nvSpPr>
        <p:spPr>
          <a:xfrm>
            <a:off x="361068" y="1255541"/>
            <a:ext cx="2236763" cy="2743201"/>
          </a:xfrm>
          <a:prstGeom prst="arc">
            <a:avLst>
              <a:gd name="adj1" fmla="val 19665666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04C9CA5-CB92-4726-8D7B-0C908219E5A0}"/>
              </a:ext>
            </a:extLst>
          </p:cNvPr>
          <p:cNvSpPr/>
          <p:nvPr/>
        </p:nvSpPr>
        <p:spPr>
          <a:xfrm flipH="1">
            <a:off x="900331" y="320040"/>
            <a:ext cx="5430129" cy="2307102"/>
          </a:xfrm>
          <a:prstGeom prst="triangle">
            <a:avLst>
              <a:gd name="adj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A47187-CAA8-4212-95A8-891337E35CFB}"/>
                  </a:ext>
                </a:extLst>
              </p:cNvPr>
              <p:cNvSpPr txBox="1"/>
              <p:nvPr/>
            </p:nvSpPr>
            <p:spPr>
              <a:xfrm>
                <a:off x="670242" y="4433433"/>
                <a:ext cx="343549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arcsin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A47187-CAA8-4212-95A8-891337E3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4433433"/>
                <a:ext cx="3435492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FC4BA1-6036-4310-A045-3EE4D1893724}"/>
                  </a:ext>
                </a:extLst>
              </p:cNvPr>
              <p:cNvSpPr txBox="1"/>
              <p:nvPr/>
            </p:nvSpPr>
            <p:spPr>
              <a:xfrm>
                <a:off x="2663483" y="2753936"/>
                <a:ext cx="2236763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FC4BA1-6036-4310-A045-3EE4D189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483" y="2753936"/>
                <a:ext cx="2236763" cy="849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178168-FF02-4511-85C0-1DA4A3D07124}"/>
                  </a:ext>
                </a:extLst>
              </p:cNvPr>
              <p:cNvSpPr txBox="1"/>
              <p:nvPr/>
            </p:nvSpPr>
            <p:spPr>
              <a:xfrm>
                <a:off x="361068" y="5940959"/>
                <a:ext cx="4415183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178168-FF02-4511-85C0-1DA4A3D07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8" y="5940959"/>
                <a:ext cx="4415183" cy="756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22FF9-E1DC-4366-958D-9CB5E5E350CB}"/>
                  </a:ext>
                </a:extLst>
              </p:cNvPr>
              <p:cNvSpPr txBox="1"/>
              <p:nvPr/>
            </p:nvSpPr>
            <p:spPr>
              <a:xfrm>
                <a:off x="295416" y="218438"/>
                <a:ext cx="2230547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22FF9-E1DC-4366-958D-9CB5E5E3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16" y="218438"/>
                <a:ext cx="2230547" cy="1285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18787B-0BF0-4549-BADB-6EA2174A757D}"/>
                  </a:ext>
                </a:extLst>
              </p:cNvPr>
              <p:cNvSpPr txBox="1"/>
              <p:nvPr/>
            </p:nvSpPr>
            <p:spPr>
              <a:xfrm>
                <a:off x="7666659" y="651425"/>
                <a:ext cx="3420552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18787B-0BF0-4549-BADB-6EA2174A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659" y="651425"/>
                <a:ext cx="3420552" cy="1285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BA8E40-68E3-4213-8F2B-8C2387FEBDDE}"/>
                  </a:ext>
                </a:extLst>
              </p:cNvPr>
              <p:cNvSpPr txBox="1"/>
              <p:nvPr/>
            </p:nvSpPr>
            <p:spPr>
              <a:xfrm>
                <a:off x="7374699" y="2317407"/>
                <a:ext cx="3916970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BA8E40-68E3-4213-8F2B-8C2387FE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99" y="2317407"/>
                <a:ext cx="3916970" cy="12856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967277-4D57-472E-BD3E-1EE51D54C4D9}"/>
                  </a:ext>
                </a:extLst>
              </p:cNvPr>
              <p:cNvSpPr txBox="1"/>
              <p:nvPr/>
            </p:nvSpPr>
            <p:spPr>
              <a:xfrm>
                <a:off x="7040223" y="4433433"/>
                <a:ext cx="3894464" cy="1412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967277-4D57-472E-BD3E-1EE51D54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23" y="4433433"/>
                <a:ext cx="3894464" cy="14121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9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E7D55B-683A-4381-8DA1-E69B5B086813}"/>
                  </a:ext>
                </a:extLst>
              </p:cNvPr>
              <p:cNvSpPr txBox="1"/>
              <p:nvPr/>
            </p:nvSpPr>
            <p:spPr>
              <a:xfrm>
                <a:off x="3662286" y="2659559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E7D55B-683A-4381-8DA1-E69B5B08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86" y="2659559"/>
                <a:ext cx="53457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4DF6CE-569D-4332-9B7C-005E1CC6B33B}"/>
              </a:ext>
            </a:extLst>
          </p:cNvPr>
          <p:cNvSpPr txBox="1"/>
          <p:nvPr/>
        </p:nvSpPr>
        <p:spPr>
          <a:xfrm>
            <a:off x="2120702" y="1919255"/>
            <a:ext cx="53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C682B8-ECF6-434B-8D46-E7E75EB295AB}"/>
                  </a:ext>
                </a:extLst>
              </p:cNvPr>
              <p:cNvSpPr txBox="1"/>
              <p:nvPr/>
            </p:nvSpPr>
            <p:spPr>
              <a:xfrm>
                <a:off x="3247292" y="660777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C682B8-ECF6-434B-8D46-E7E75EB29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92" y="660777"/>
                <a:ext cx="5345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AF60527-E993-4FE9-A0DC-2BD62483F06A}"/>
              </a:ext>
            </a:extLst>
          </p:cNvPr>
          <p:cNvSpPr/>
          <p:nvPr/>
        </p:nvSpPr>
        <p:spPr>
          <a:xfrm flipH="1">
            <a:off x="900331" y="320040"/>
            <a:ext cx="5430129" cy="2307102"/>
          </a:xfrm>
          <a:prstGeom prst="triangle">
            <a:avLst>
              <a:gd name="adj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B3EE2E-D9EE-41D9-8528-E5AF30E044AF}"/>
                  </a:ext>
                </a:extLst>
              </p:cNvPr>
              <p:cNvSpPr txBox="1"/>
              <p:nvPr/>
            </p:nvSpPr>
            <p:spPr>
              <a:xfrm>
                <a:off x="6440658" y="831001"/>
                <a:ext cx="2236763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B3EE2E-D9EE-41D9-8528-E5AF30E0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658" y="831001"/>
                <a:ext cx="2236763" cy="849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E9F3AA3D-29C1-4B40-9668-AC441AFD5A2F}"/>
              </a:ext>
            </a:extLst>
          </p:cNvPr>
          <p:cNvSpPr/>
          <p:nvPr/>
        </p:nvSpPr>
        <p:spPr>
          <a:xfrm>
            <a:off x="361068" y="1255541"/>
            <a:ext cx="2236763" cy="2743201"/>
          </a:xfrm>
          <a:prstGeom prst="arc">
            <a:avLst>
              <a:gd name="adj1" fmla="val 19665666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A37B33-BA42-48A6-A609-101F0A001AB7}"/>
                  </a:ext>
                </a:extLst>
              </p:cNvPr>
              <p:cNvSpPr txBox="1"/>
              <p:nvPr/>
            </p:nvSpPr>
            <p:spPr>
              <a:xfrm>
                <a:off x="670242" y="4433433"/>
                <a:ext cx="364901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𝑎𝑟𝑐𝑐𝑜𝑠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A37B33-BA42-48A6-A609-101F0A001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4433433"/>
                <a:ext cx="3649011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29454-7560-456C-8B50-8AD9595353F3}"/>
                  </a:ext>
                </a:extLst>
              </p:cNvPr>
              <p:cNvSpPr txBox="1"/>
              <p:nvPr/>
            </p:nvSpPr>
            <p:spPr>
              <a:xfrm>
                <a:off x="639762" y="5597957"/>
                <a:ext cx="4294958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29454-7560-456C-8B50-8AD95953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2" y="5597957"/>
                <a:ext cx="4294958" cy="756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FAFF56-5DE8-467F-B42F-A1B9E740E61F}"/>
                  </a:ext>
                </a:extLst>
              </p:cNvPr>
              <p:cNvSpPr txBox="1"/>
              <p:nvPr/>
            </p:nvSpPr>
            <p:spPr>
              <a:xfrm>
                <a:off x="821757" y="2887483"/>
                <a:ext cx="3497496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FAFF56-5DE8-467F-B42F-A1B9E740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57" y="2887483"/>
                <a:ext cx="3497496" cy="1285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89DE8F-2A8E-4748-A56B-86FF2AA9C473}"/>
                  </a:ext>
                </a:extLst>
              </p:cNvPr>
              <p:cNvSpPr txBox="1"/>
              <p:nvPr/>
            </p:nvSpPr>
            <p:spPr>
              <a:xfrm>
                <a:off x="7394915" y="1758671"/>
                <a:ext cx="4261616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89DE8F-2A8E-4748-A56B-86FF2AA9C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915" y="1758671"/>
                <a:ext cx="4261616" cy="1285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31AA0-E79B-4247-84B7-3C83F4463388}"/>
                  </a:ext>
                </a:extLst>
              </p:cNvPr>
              <p:cNvSpPr txBox="1"/>
              <p:nvPr/>
            </p:nvSpPr>
            <p:spPr>
              <a:xfrm>
                <a:off x="7052690" y="4404482"/>
                <a:ext cx="4305922" cy="1412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131AA0-E79B-4247-84B7-3C83F4463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90" y="4404482"/>
                <a:ext cx="4305922" cy="1412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97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16BC8F-ACEE-4A25-BCEB-CCC5FD6944E1}"/>
                  </a:ext>
                </a:extLst>
              </p:cNvPr>
              <p:cNvSpPr txBox="1"/>
              <p:nvPr/>
            </p:nvSpPr>
            <p:spPr>
              <a:xfrm>
                <a:off x="3514577" y="486100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16BC8F-ACEE-4A25-BCEB-CCC5FD694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77" y="486100"/>
                <a:ext cx="53457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6174569-98E9-4BB0-8DF8-0D98FE1C06D3}"/>
              </a:ext>
            </a:extLst>
          </p:cNvPr>
          <p:cNvSpPr txBox="1"/>
          <p:nvPr/>
        </p:nvSpPr>
        <p:spPr>
          <a:xfrm>
            <a:off x="2120702" y="1919255"/>
            <a:ext cx="53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E3639A-69E9-48AB-8795-0FC9834388A9}"/>
                  </a:ext>
                </a:extLst>
              </p:cNvPr>
              <p:cNvSpPr txBox="1"/>
              <p:nvPr/>
            </p:nvSpPr>
            <p:spPr>
              <a:xfrm>
                <a:off x="3514576" y="2793202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E3639A-69E9-48AB-8795-0FC98343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76" y="2793202"/>
                <a:ext cx="5345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6DFE1655-9516-43A2-85BF-6DD3D9A2328C}"/>
              </a:ext>
            </a:extLst>
          </p:cNvPr>
          <p:cNvSpPr/>
          <p:nvPr/>
        </p:nvSpPr>
        <p:spPr>
          <a:xfrm>
            <a:off x="361068" y="1255541"/>
            <a:ext cx="2236763" cy="2743201"/>
          </a:xfrm>
          <a:prstGeom prst="arc">
            <a:avLst>
              <a:gd name="adj1" fmla="val 19665666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D306BE9-18AC-40B6-8B6C-D0B3002BDF00}"/>
              </a:ext>
            </a:extLst>
          </p:cNvPr>
          <p:cNvSpPr/>
          <p:nvPr/>
        </p:nvSpPr>
        <p:spPr>
          <a:xfrm flipH="1">
            <a:off x="900331" y="320040"/>
            <a:ext cx="5430129" cy="2307102"/>
          </a:xfrm>
          <a:prstGeom prst="triangle">
            <a:avLst>
              <a:gd name="adj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746055-DD12-44B3-B226-06052837BAB5}"/>
                  </a:ext>
                </a:extLst>
              </p:cNvPr>
              <p:cNvSpPr txBox="1"/>
              <p:nvPr/>
            </p:nvSpPr>
            <p:spPr>
              <a:xfrm>
                <a:off x="6352733" y="1226029"/>
                <a:ext cx="2236763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746055-DD12-44B3-B226-06052837B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733" y="1226029"/>
                <a:ext cx="2236763" cy="849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54FBD8-874E-467B-A53F-85349D5B813D}"/>
                  </a:ext>
                </a:extLst>
              </p:cNvPr>
              <p:cNvSpPr txBox="1"/>
              <p:nvPr/>
            </p:nvSpPr>
            <p:spPr>
              <a:xfrm>
                <a:off x="670242" y="4433433"/>
                <a:ext cx="348839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arcsec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54FBD8-874E-467B-A53F-85349D5B8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4433433"/>
                <a:ext cx="3488391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252AFB-5F54-4654-AB4A-03FAF374977E}"/>
                  </a:ext>
                </a:extLst>
              </p:cNvPr>
              <p:cNvSpPr txBox="1"/>
              <p:nvPr/>
            </p:nvSpPr>
            <p:spPr>
              <a:xfrm>
                <a:off x="670242" y="5615154"/>
                <a:ext cx="4301370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252AFB-5F54-4654-AB4A-03FAF37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5615154"/>
                <a:ext cx="4301370" cy="756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23BB8-D912-40F1-8281-4CE754FC39BA}"/>
                  </a:ext>
                </a:extLst>
              </p:cNvPr>
              <p:cNvSpPr txBox="1"/>
              <p:nvPr/>
            </p:nvSpPr>
            <p:spPr>
              <a:xfrm>
                <a:off x="8611769" y="633647"/>
                <a:ext cx="3473451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B23BB8-D912-40F1-8281-4CE754FC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769" y="633647"/>
                <a:ext cx="3473451" cy="1285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5A6C20-8EDE-4631-A9AA-884DEE4C3789}"/>
                  </a:ext>
                </a:extLst>
              </p:cNvPr>
              <p:cNvSpPr txBox="1"/>
              <p:nvPr/>
            </p:nvSpPr>
            <p:spPr>
              <a:xfrm>
                <a:off x="5831071" y="2713134"/>
                <a:ext cx="5561394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5A6C20-8EDE-4631-A9AA-884DEE4C3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071" y="2713134"/>
                <a:ext cx="5561394" cy="1285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B5A59C-6887-43C6-B051-69AD6DE0BB5F}"/>
                  </a:ext>
                </a:extLst>
              </p:cNvPr>
              <p:cNvSpPr txBox="1"/>
              <p:nvPr/>
            </p:nvSpPr>
            <p:spPr>
              <a:xfrm>
                <a:off x="6352733" y="4771987"/>
                <a:ext cx="4211281" cy="1412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B5A59C-6887-43C6-B051-69AD6DE0B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733" y="4771987"/>
                <a:ext cx="4211281" cy="1412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4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0B0CEA-CBEF-4A82-8E69-B640D61FDE1A}"/>
                  </a:ext>
                </a:extLst>
              </p:cNvPr>
              <p:cNvSpPr txBox="1"/>
              <p:nvPr/>
            </p:nvSpPr>
            <p:spPr>
              <a:xfrm>
                <a:off x="3514577" y="486100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0B0CEA-CBEF-4A82-8E69-B640D61F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577" y="486100"/>
                <a:ext cx="53457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29A4C8E-8E14-4593-B47C-E835B46ACD96}"/>
              </a:ext>
            </a:extLst>
          </p:cNvPr>
          <p:cNvSpPr txBox="1"/>
          <p:nvPr/>
        </p:nvSpPr>
        <p:spPr>
          <a:xfrm>
            <a:off x="2120702" y="1919255"/>
            <a:ext cx="53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87680B-75D3-46F1-B0E8-AA422B959949}"/>
                  </a:ext>
                </a:extLst>
              </p:cNvPr>
              <p:cNvSpPr txBox="1"/>
              <p:nvPr/>
            </p:nvSpPr>
            <p:spPr>
              <a:xfrm>
                <a:off x="6431278" y="1088870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87680B-75D3-46F1-B0E8-AA422B95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278" y="1088870"/>
                <a:ext cx="5345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B0A80091-F5A1-4692-B564-D90D07E827D3}"/>
              </a:ext>
            </a:extLst>
          </p:cNvPr>
          <p:cNvSpPr/>
          <p:nvPr/>
        </p:nvSpPr>
        <p:spPr>
          <a:xfrm>
            <a:off x="361068" y="1255541"/>
            <a:ext cx="2236763" cy="2743201"/>
          </a:xfrm>
          <a:prstGeom prst="arc">
            <a:avLst>
              <a:gd name="adj1" fmla="val 19665666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C07A959-144D-4B44-8738-BD49EFCBFC57}"/>
              </a:ext>
            </a:extLst>
          </p:cNvPr>
          <p:cNvSpPr/>
          <p:nvPr/>
        </p:nvSpPr>
        <p:spPr>
          <a:xfrm flipH="1">
            <a:off x="900331" y="320040"/>
            <a:ext cx="5430129" cy="2307102"/>
          </a:xfrm>
          <a:prstGeom prst="triangle">
            <a:avLst>
              <a:gd name="adj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B0A79-428E-4923-833C-36FEB600E651}"/>
                  </a:ext>
                </a:extLst>
              </p:cNvPr>
              <p:cNvSpPr txBox="1"/>
              <p:nvPr/>
            </p:nvSpPr>
            <p:spPr>
              <a:xfrm>
                <a:off x="2655275" y="2793202"/>
                <a:ext cx="2236763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B0A79-428E-4923-833C-36FEB600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275" y="2793202"/>
                <a:ext cx="2236763" cy="849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2E4D83-FF72-4A1F-A503-65CCD27FFD04}"/>
                  </a:ext>
                </a:extLst>
              </p:cNvPr>
              <p:cNvSpPr txBox="1"/>
              <p:nvPr/>
            </p:nvSpPr>
            <p:spPr>
              <a:xfrm>
                <a:off x="670242" y="4433433"/>
                <a:ext cx="403661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arccosec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2E4D83-FF72-4A1F-A503-65CCD27F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4433433"/>
                <a:ext cx="4036618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FAA00A-9C87-446A-90B1-05C2FCEAA39E}"/>
                  </a:ext>
                </a:extLst>
              </p:cNvPr>
              <p:cNvSpPr txBox="1"/>
              <p:nvPr/>
            </p:nvSpPr>
            <p:spPr>
              <a:xfrm>
                <a:off x="670242" y="5615154"/>
                <a:ext cx="4849597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FAA00A-9C87-446A-90B1-05C2FCEAA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5615154"/>
                <a:ext cx="4849597" cy="756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792C21-C69D-497F-81FD-FC840AB025BE}"/>
                  </a:ext>
                </a:extLst>
              </p:cNvPr>
              <p:cNvSpPr txBox="1"/>
              <p:nvPr/>
            </p:nvSpPr>
            <p:spPr>
              <a:xfrm>
                <a:off x="8020926" y="446066"/>
                <a:ext cx="4021678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cosec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792C21-C69D-497F-81FD-FC840AB0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926" y="446066"/>
                <a:ext cx="4021678" cy="1285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C0178-0878-4A97-80AD-36E2304650CB}"/>
                  </a:ext>
                </a:extLst>
              </p:cNvPr>
              <p:cNvSpPr txBox="1"/>
              <p:nvPr/>
            </p:nvSpPr>
            <p:spPr>
              <a:xfrm>
                <a:off x="5847307" y="2952430"/>
                <a:ext cx="5983625" cy="11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cosec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cot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FC0178-0878-4A97-80AD-36E23046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07" y="2952430"/>
                <a:ext cx="5983625" cy="11687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8D4B71-41E0-4DDD-8DA7-C78D8AA9A32C}"/>
                  </a:ext>
                </a:extLst>
              </p:cNvPr>
              <p:cNvSpPr txBox="1"/>
              <p:nvPr/>
            </p:nvSpPr>
            <p:spPr>
              <a:xfrm>
                <a:off x="6330460" y="4973215"/>
                <a:ext cx="4199290" cy="1283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8D4B71-41E0-4DDD-8DA7-C78D8AA9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0" y="4973215"/>
                <a:ext cx="4199290" cy="12838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17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5EAB2A-7B4E-4A7E-BE28-2BDBF6F00992}"/>
                  </a:ext>
                </a:extLst>
              </p:cNvPr>
              <p:cNvSpPr txBox="1"/>
              <p:nvPr/>
            </p:nvSpPr>
            <p:spPr>
              <a:xfrm>
                <a:off x="6707720" y="1255541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5EAB2A-7B4E-4A7E-BE28-2BDBF6F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0" y="1255541"/>
                <a:ext cx="53457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A4825B-278C-41A0-ACA5-3744D61CBEBD}"/>
              </a:ext>
            </a:extLst>
          </p:cNvPr>
          <p:cNvSpPr txBox="1"/>
          <p:nvPr/>
        </p:nvSpPr>
        <p:spPr>
          <a:xfrm>
            <a:off x="2120702" y="1919255"/>
            <a:ext cx="53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E6E690-B58E-4841-9C7D-3752EA944355}"/>
                  </a:ext>
                </a:extLst>
              </p:cNvPr>
              <p:cNvSpPr txBox="1"/>
              <p:nvPr/>
            </p:nvSpPr>
            <p:spPr>
              <a:xfrm>
                <a:off x="3615395" y="2928221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E6E690-B58E-4841-9C7D-3752EA94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95" y="2928221"/>
                <a:ext cx="5345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6411C530-EC72-4845-A098-B1FA0767A2A8}"/>
              </a:ext>
            </a:extLst>
          </p:cNvPr>
          <p:cNvSpPr/>
          <p:nvPr/>
        </p:nvSpPr>
        <p:spPr>
          <a:xfrm>
            <a:off x="361068" y="1255541"/>
            <a:ext cx="2236763" cy="2743201"/>
          </a:xfrm>
          <a:prstGeom prst="arc">
            <a:avLst>
              <a:gd name="adj1" fmla="val 19665666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D5D395E-BE95-48D3-845F-CEA36DE1DBFA}"/>
              </a:ext>
            </a:extLst>
          </p:cNvPr>
          <p:cNvSpPr/>
          <p:nvPr/>
        </p:nvSpPr>
        <p:spPr>
          <a:xfrm flipH="1">
            <a:off x="900331" y="320040"/>
            <a:ext cx="5430129" cy="2307102"/>
          </a:xfrm>
          <a:prstGeom prst="triangle">
            <a:avLst>
              <a:gd name="adj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7FCCA-3374-48BD-85A3-1F81E7D0B678}"/>
                  </a:ext>
                </a:extLst>
              </p:cNvPr>
              <p:cNvSpPr txBox="1"/>
              <p:nvPr/>
            </p:nvSpPr>
            <p:spPr>
              <a:xfrm>
                <a:off x="2387988" y="313780"/>
                <a:ext cx="2236763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7FCCA-3374-48BD-85A3-1F81E7D0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988" y="313780"/>
                <a:ext cx="2236763" cy="849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A7F527-5CA9-435E-80F0-F28A84DFE0A9}"/>
                  </a:ext>
                </a:extLst>
              </p:cNvPr>
              <p:cNvSpPr txBox="1"/>
              <p:nvPr/>
            </p:nvSpPr>
            <p:spPr>
              <a:xfrm>
                <a:off x="670242" y="4433433"/>
                <a:ext cx="359258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arctan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A7F527-5CA9-435E-80F0-F28A84DF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4433433"/>
                <a:ext cx="3592587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6556C-2630-47BA-BDA5-EBC4570F775F}"/>
                  </a:ext>
                </a:extLst>
              </p:cNvPr>
              <p:cNvSpPr txBox="1"/>
              <p:nvPr/>
            </p:nvSpPr>
            <p:spPr>
              <a:xfrm>
                <a:off x="670242" y="5615154"/>
                <a:ext cx="4286943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6556C-2630-47BA-BDA5-EBC4570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5615154"/>
                <a:ext cx="4286943" cy="756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77E782-0AA6-4F42-9001-5E099BE44468}"/>
                  </a:ext>
                </a:extLst>
              </p:cNvPr>
              <p:cNvSpPr txBox="1"/>
              <p:nvPr/>
            </p:nvSpPr>
            <p:spPr>
              <a:xfrm>
                <a:off x="7242293" y="354653"/>
                <a:ext cx="3487878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77E782-0AA6-4F42-9001-5E099BE44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93" y="354653"/>
                <a:ext cx="3487878" cy="1285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885758-B0D2-47F5-A460-29F7E3C10F84}"/>
                  </a:ext>
                </a:extLst>
              </p:cNvPr>
              <p:cNvSpPr txBox="1"/>
              <p:nvPr/>
            </p:nvSpPr>
            <p:spPr>
              <a:xfrm>
                <a:off x="7795656" y="1738436"/>
                <a:ext cx="4205510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4400" b="0" i="0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885758-B0D2-47F5-A460-29F7E3C1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656" y="1738436"/>
                <a:ext cx="4205510" cy="1285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62E3AD-F648-4283-8984-70B3864C5CD2}"/>
                  </a:ext>
                </a:extLst>
              </p:cNvPr>
              <p:cNvSpPr txBox="1"/>
              <p:nvPr/>
            </p:nvSpPr>
            <p:spPr>
              <a:xfrm>
                <a:off x="6033700" y="3312941"/>
                <a:ext cx="4141262" cy="1521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b="0" i="1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62E3AD-F648-4283-8984-70B3864C5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00" y="3312941"/>
                <a:ext cx="4141262" cy="1521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C2A41-F6D9-40D3-B781-231D2F5ECCB7}"/>
                  </a:ext>
                </a:extLst>
              </p:cNvPr>
              <p:cNvSpPr txBox="1"/>
              <p:nvPr/>
            </p:nvSpPr>
            <p:spPr>
              <a:xfrm>
                <a:off x="6033700" y="5075070"/>
                <a:ext cx="3105787" cy="1179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C2A41-F6D9-40D3-B781-231D2F5E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00" y="5075070"/>
                <a:ext cx="3105787" cy="1179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43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5EAB2A-7B4E-4A7E-BE28-2BDBF6F00992}"/>
                  </a:ext>
                </a:extLst>
              </p:cNvPr>
              <p:cNvSpPr txBox="1"/>
              <p:nvPr/>
            </p:nvSpPr>
            <p:spPr>
              <a:xfrm>
                <a:off x="3128199" y="2484037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5EAB2A-7B4E-4A7E-BE28-2BDBF6F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99" y="2484037"/>
                <a:ext cx="53457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A4825B-278C-41A0-ACA5-3744D61CBEBD}"/>
              </a:ext>
            </a:extLst>
          </p:cNvPr>
          <p:cNvSpPr txBox="1"/>
          <p:nvPr/>
        </p:nvSpPr>
        <p:spPr>
          <a:xfrm>
            <a:off x="1759634" y="1908564"/>
            <a:ext cx="534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E6E690-B58E-4841-9C7D-3752EA944355}"/>
                  </a:ext>
                </a:extLst>
              </p:cNvPr>
              <p:cNvSpPr txBox="1"/>
              <p:nvPr/>
            </p:nvSpPr>
            <p:spPr>
              <a:xfrm>
                <a:off x="6008579" y="1078179"/>
                <a:ext cx="5345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E6E690-B58E-4841-9C7D-3752EA94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79" y="1078179"/>
                <a:ext cx="53457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6411C530-EC72-4845-A098-B1FA0767A2A8}"/>
              </a:ext>
            </a:extLst>
          </p:cNvPr>
          <p:cNvSpPr/>
          <p:nvPr/>
        </p:nvSpPr>
        <p:spPr>
          <a:xfrm>
            <a:off x="0" y="1244850"/>
            <a:ext cx="2236763" cy="2743201"/>
          </a:xfrm>
          <a:prstGeom prst="arc">
            <a:avLst>
              <a:gd name="adj1" fmla="val 19665666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D5D395E-BE95-48D3-845F-CEA36DE1DBFA}"/>
              </a:ext>
            </a:extLst>
          </p:cNvPr>
          <p:cNvSpPr/>
          <p:nvPr/>
        </p:nvSpPr>
        <p:spPr>
          <a:xfrm flipH="1">
            <a:off x="539263" y="309349"/>
            <a:ext cx="5430129" cy="2307102"/>
          </a:xfrm>
          <a:prstGeom prst="triangle">
            <a:avLst>
              <a:gd name="adj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7FCCA-3374-48BD-85A3-1F81E7D0B678}"/>
                  </a:ext>
                </a:extLst>
              </p:cNvPr>
              <p:cNvSpPr txBox="1"/>
              <p:nvPr/>
            </p:nvSpPr>
            <p:spPr>
              <a:xfrm>
                <a:off x="2026920" y="303089"/>
                <a:ext cx="2236763" cy="849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7FCCA-3374-48BD-85A3-1F81E7D0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20" y="303089"/>
                <a:ext cx="2236763" cy="849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A7F527-5CA9-435E-80F0-F28A84DFE0A9}"/>
                  </a:ext>
                </a:extLst>
              </p:cNvPr>
              <p:cNvSpPr txBox="1"/>
              <p:nvPr/>
            </p:nvSpPr>
            <p:spPr>
              <a:xfrm>
                <a:off x="670242" y="4433433"/>
                <a:ext cx="346114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arccot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A7F527-5CA9-435E-80F0-F28A84DF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4433433"/>
                <a:ext cx="346114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6556C-2630-47BA-BDA5-EBC4570F775F}"/>
                  </a:ext>
                </a:extLst>
              </p:cNvPr>
              <p:cNvSpPr txBox="1"/>
              <p:nvPr/>
            </p:nvSpPr>
            <p:spPr>
              <a:xfrm>
                <a:off x="670242" y="5615154"/>
                <a:ext cx="4835170" cy="756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6556C-2630-47BA-BDA5-EBC4570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42" y="5615154"/>
                <a:ext cx="4835170" cy="756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77E782-0AA6-4F42-9001-5E099BE44468}"/>
                  </a:ext>
                </a:extLst>
              </p:cNvPr>
              <p:cNvSpPr txBox="1"/>
              <p:nvPr/>
            </p:nvSpPr>
            <p:spPr>
              <a:xfrm>
                <a:off x="7457049" y="387684"/>
                <a:ext cx="4036105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cotan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77E782-0AA6-4F42-9001-5E099BE44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49" y="387684"/>
                <a:ext cx="4036105" cy="1285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885758-B0D2-47F5-A460-29F7E3C10F84}"/>
                  </a:ext>
                </a:extLst>
              </p:cNvPr>
              <p:cNvSpPr txBox="1"/>
              <p:nvPr/>
            </p:nvSpPr>
            <p:spPr>
              <a:xfrm>
                <a:off x="6438643" y="2175737"/>
                <a:ext cx="5035096" cy="11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cosec</m:t>
                      </m:r>
                      <m:r>
                        <a:rPr lang="en-US" sz="40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))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885758-B0D2-47F5-A460-29F7E3C1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643" y="2175737"/>
                <a:ext cx="5035096" cy="11687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62E3AD-F648-4283-8984-70B3864C5CD2}"/>
                  </a:ext>
                </a:extLst>
              </p:cNvPr>
              <p:cNvSpPr txBox="1"/>
              <p:nvPr/>
            </p:nvSpPr>
            <p:spPr>
              <a:xfrm>
                <a:off x="6162069" y="3720994"/>
                <a:ext cx="4609852" cy="1521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4000" b="0" i="1" baseline="30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62E3AD-F648-4283-8984-70B3864C5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69" y="3720994"/>
                <a:ext cx="4609852" cy="1521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C2A41-F6D9-40D3-B781-231D2F5ECCB7}"/>
                  </a:ext>
                </a:extLst>
              </p:cNvPr>
              <p:cNvSpPr txBox="1"/>
              <p:nvPr/>
            </p:nvSpPr>
            <p:spPr>
              <a:xfrm>
                <a:off x="6162069" y="5404006"/>
                <a:ext cx="3574376" cy="1179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AC2A41-F6D9-40D3-B781-231D2F5E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69" y="5404006"/>
                <a:ext cx="3574376" cy="1179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3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221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52</cp:revision>
  <dcterms:created xsi:type="dcterms:W3CDTF">2019-10-25T02:44:37Z</dcterms:created>
  <dcterms:modified xsi:type="dcterms:W3CDTF">2019-10-25T04:36:23Z</dcterms:modified>
</cp:coreProperties>
</file>