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30A-00B6-4989-A4D0-6CD21387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2E89-7976-4C96-AD97-A0816047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ED27-9156-46A8-AF79-2997ED97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515A-BFDC-4366-990B-C1CD8B33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CED3-73E2-4325-A1DD-31FE3F80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4C46-51C2-43D0-A265-37B0226D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1F5-5869-4CB5-AF89-46DCD753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6DB0-D323-44DF-8C7F-C2CBA3B5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E71-EB53-4488-8921-FBB2B918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EEBF-05E7-4E0E-BB8C-04D697D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3958-CA71-469B-B03C-9954C1C4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5BDF-1C79-4974-AA5E-E8321DCD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F15E-57AA-4FB2-BCA5-EE09AB04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F104-0D4B-48F4-9C12-E721AD5D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E747-DECE-402A-8DFE-6E94424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868-E5DB-46CF-9A8A-2361F180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5955-2058-4A36-81B4-040C9B93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4A34-EF4A-430B-90E3-0F5DFBB5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C7E5-5D67-41CD-A015-6173CAC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F8C7-C848-442D-8CDA-E489B2D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C3A-64BC-4E1D-8EE3-41F8E60C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E7DA-02D4-41BD-B684-A278643F8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C947-3E02-4462-BDF3-E43802E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F9CD-441C-4459-A177-4E8F70A2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9280-94EF-4385-8684-52D7776D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89C-8F04-4979-8EF8-611E61A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CA5D-FDF2-46B7-B6B0-DADF9D2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C7CF-3928-4E21-927C-645848E9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6174-DE33-422A-ADA1-C5186A48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2FD9-1BC1-4157-A83B-7C345C8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D4A1-EAA0-4944-A230-C544764A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A8F6-12D8-44CD-820E-E157F03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428B-EDDA-4658-B545-37EAC94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57B-371E-4507-BAD4-5EECA1BE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5253B-6C8F-490A-B84A-34378EB3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ADE4-8EE6-471E-A04E-0A23428CE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7BA4B-EEBF-41D5-82D5-EA620BB4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7B97F-152A-4644-A307-FA9E3480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DF373-0E9A-4197-A5C4-7ED2603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379-C2C2-4C79-B66E-83AEB75D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EB96-1C4F-4811-A52F-68AEC584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03A4-1829-450E-8DAC-4E9290E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3B0-2B4F-4AB3-B991-07E0492C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D1A50-9E24-477E-833D-C205B37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C3483-D624-4D61-9CE7-0F6E9F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8397-8A6F-4501-B958-1066836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90BF-6141-46FD-9A20-A0ADD6D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4C4-820E-45F6-A11F-843A8BD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31A0-D70E-407D-BC8A-3298CFC4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1CC8-C59C-4C7F-8E9B-04B7B498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F8B-0E70-4C82-9D25-ABC97764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39AE-1070-4083-88FA-DC57EA2B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C820-98AF-47F0-A884-18953C0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68045-B174-4A40-B24C-32B750274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DFE0-70BB-4880-9D2C-80AD0D43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AB3-98C5-4762-8347-21627266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0370-1F63-4419-BEA9-6455E85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8E96-FF3D-4527-9474-F90475B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0D5C-28F6-492F-AF81-95B562D3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903F-3F7E-4173-99E9-09C53684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26B5-FFC2-4AB7-A7D6-9D443672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6403-8A48-4DAB-894D-FE5578A37F9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90C0-9CC5-4A8E-B0A1-53C12DF7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045-4330-4637-8714-C15871DB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75C79-29E6-411B-9DFB-79773413B651}"/>
                  </a:ext>
                </a:extLst>
              </p:cNvPr>
              <p:cNvSpPr txBox="1"/>
              <p:nvPr/>
            </p:nvSpPr>
            <p:spPr>
              <a:xfrm>
                <a:off x="2574105" y="684160"/>
                <a:ext cx="7043788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75C79-29E6-411B-9DFB-79773413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05" y="684160"/>
                <a:ext cx="7043788" cy="1612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CC94-3037-440C-9166-368E4F32CC94}"/>
                  </a:ext>
                </a:extLst>
              </p:cNvPr>
              <p:cNvSpPr txBox="1"/>
              <p:nvPr/>
            </p:nvSpPr>
            <p:spPr>
              <a:xfrm>
                <a:off x="964593" y="3131020"/>
                <a:ext cx="10262297" cy="131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CC94-3037-440C-9166-368E4F32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3" y="3131020"/>
                <a:ext cx="10262297" cy="131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C887B-D4E0-4515-B9A7-54951C443009}"/>
                  </a:ext>
                </a:extLst>
              </p:cNvPr>
              <p:cNvSpPr txBox="1"/>
              <p:nvPr/>
            </p:nvSpPr>
            <p:spPr>
              <a:xfrm>
                <a:off x="964850" y="5041880"/>
                <a:ext cx="10262040" cy="131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C887B-D4E0-4515-B9A7-54951C44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50" y="5041880"/>
                <a:ext cx="10262040" cy="1314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C6D4CB-68D0-438E-958A-D9B34C926E72}"/>
                  </a:ext>
                </a:extLst>
              </p:cNvPr>
              <p:cNvSpPr txBox="1"/>
              <p:nvPr/>
            </p:nvSpPr>
            <p:spPr>
              <a:xfrm>
                <a:off x="1965958" y="230365"/>
                <a:ext cx="8260082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4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C6D4CB-68D0-438E-958A-D9B34C926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58" y="230365"/>
                <a:ext cx="8260082" cy="1194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BF068-26F9-404B-849B-2689E07AEA49}"/>
                  </a:ext>
                </a:extLst>
              </p:cNvPr>
              <p:cNvSpPr txBox="1"/>
              <p:nvPr/>
            </p:nvSpPr>
            <p:spPr>
              <a:xfrm>
                <a:off x="176072" y="1746545"/>
                <a:ext cx="11839844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BF068-26F9-404B-849B-2689E07AE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" y="1746545"/>
                <a:ext cx="11839844" cy="11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1E242-AEA1-48A6-BE94-46B6C796593B}"/>
                  </a:ext>
                </a:extLst>
              </p:cNvPr>
              <p:cNvSpPr txBox="1"/>
              <p:nvPr/>
            </p:nvSpPr>
            <p:spPr>
              <a:xfrm>
                <a:off x="2547298" y="3429000"/>
                <a:ext cx="7097391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0∗</m:t>
                      </m:r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1E242-AEA1-48A6-BE94-46B6C79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98" y="3429000"/>
                <a:ext cx="7097391" cy="1194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C753B-1E9F-4449-8C18-5F0BBC391F08}"/>
                  </a:ext>
                </a:extLst>
              </p:cNvPr>
              <p:cNvSpPr txBox="1"/>
              <p:nvPr/>
            </p:nvSpPr>
            <p:spPr>
              <a:xfrm>
                <a:off x="5321518" y="5992234"/>
                <a:ext cx="15489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C753B-1E9F-4449-8C18-5F0BBC39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18" y="5992234"/>
                <a:ext cx="154895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988402-CF9F-4DF2-A482-324B20758D3B}"/>
              </a:ext>
            </a:extLst>
          </p:cNvPr>
          <p:cNvCxnSpPr>
            <a:cxnSpLocks/>
          </p:cNvCxnSpPr>
          <p:nvPr/>
        </p:nvCxnSpPr>
        <p:spPr>
          <a:xfrm>
            <a:off x="6095993" y="4899375"/>
            <a:ext cx="0" cy="9188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/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5400" baseline="3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65713A-CAD6-414F-8D5A-BB9FC5450CED}"/>
                  </a:ext>
                </a:extLst>
              </p:cNvPr>
              <p:cNvSpPr txBox="1"/>
              <p:nvPr/>
            </p:nvSpPr>
            <p:spPr>
              <a:xfrm>
                <a:off x="3783859" y="1274206"/>
                <a:ext cx="8000524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65713A-CAD6-414F-8D5A-BB9FC5450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59" y="1274206"/>
                <a:ext cx="8000524" cy="1402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56256-9161-4F08-8A22-92476F1359F3}"/>
                  </a:ext>
                </a:extLst>
              </p:cNvPr>
              <p:cNvSpPr txBox="1"/>
              <p:nvPr/>
            </p:nvSpPr>
            <p:spPr>
              <a:xfrm>
                <a:off x="3134997" y="3226923"/>
                <a:ext cx="5922006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56256-9161-4F08-8A22-92476F1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997" y="3226923"/>
                <a:ext cx="5922006" cy="140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/>
              <p:nvPr/>
            </p:nvSpPr>
            <p:spPr>
              <a:xfrm>
                <a:off x="4027357" y="5575871"/>
                <a:ext cx="22357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57" y="5575871"/>
                <a:ext cx="223574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2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/>
              <p:nvPr/>
            </p:nvSpPr>
            <p:spPr>
              <a:xfrm>
                <a:off x="5049655" y="815926"/>
                <a:ext cx="209268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55" y="815926"/>
                <a:ext cx="20926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/>
              <p:nvPr/>
            </p:nvSpPr>
            <p:spPr>
              <a:xfrm>
                <a:off x="8206555" y="442554"/>
                <a:ext cx="2991973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555" y="442554"/>
                <a:ext cx="2991973" cy="1577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6464C-CD2F-4685-977B-0DE8ED1EFF77}"/>
                  </a:ext>
                </a:extLst>
              </p:cNvPr>
              <p:cNvSpPr txBox="1"/>
              <p:nvPr/>
            </p:nvSpPr>
            <p:spPr>
              <a:xfrm>
                <a:off x="3172654" y="2534055"/>
                <a:ext cx="4482574" cy="1725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6464C-CD2F-4685-977B-0DE8ED1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54" y="2534055"/>
                <a:ext cx="4482574" cy="1725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DBC91-87C8-4EB4-9552-22E3DA799DAC}"/>
                  </a:ext>
                </a:extLst>
              </p:cNvPr>
              <p:cNvSpPr txBox="1"/>
              <p:nvPr/>
            </p:nvSpPr>
            <p:spPr>
              <a:xfrm>
                <a:off x="586606" y="4773032"/>
                <a:ext cx="5509393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DBC91-87C8-4EB4-9552-22E3DA79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" y="4773032"/>
                <a:ext cx="5509393" cy="1577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/>
              <p:nvPr/>
            </p:nvSpPr>
            <p:spPr>
              <a:xfrm>
                <a:off x="6428820" y="4773032"/>
                <a:ext cx="5763180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820" y="4773032"/>
                <a:ext cx="5763180" cy="1577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75C79-29E6-411B-9DFB-79773413B651}"/>
                  </a:ext>
                </a:extLst>
              </p:cNvPr>
              <p:cNvSpPr txBox="1"/>
              <p:nvPr/>
            </p:nvSpPr>
            <p:spPr>
              <a:xfrm>
                <a:off x="2574105" y="684160"/>
                <a:ext cx="7229736" cy="1612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75C79-29E6-411B-9DFB-79773413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05" y="684160"/>
                <a:ext cx="7229736" cy="1612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CC94-3037-440C-9166-368E4F32CC94}"/>
                  </a:ext>
                </a:extLst>
              </p:cNvPr>
              <p:cNvSpPr txBox="1"/>
              <p:nvPr/>
            </p:nvSpPr>
            <p:spPr>
              <a:xfrm>
                <a:off x="964593" y="3131020"/>
                <a:ext cx="10339241" cy="131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CC94-3037-440C-9166-368E4F32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3" y="3131020"/>
                <a:ext cx="10339241" cy="131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C887B-D4E0-4515-B9A7-54951C443009}"/>
                  </a:ext>
                </a:extLst>
              </p:cNvPr>
              <p:cNvSpPr txBox="1"/>
              <p:nvPr/>
            </p:nvSpPr>
            <p:spPr>
              <a:xfrm>
                <a:off x="964850" y="5041880"/>
                <a:ext cx="10338984" cy="131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C887B-D4E0-4515-B9A7-54951C44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50" y="5041880"/>
                <a:ext cx="10338984" cy="1314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5B6667-B624-4221-B3E4-9417DFCBA0C1}"/>
                  </a:ext>
                </a:extLst>
              </p:cNvPr>
              <p:cNvSpPr txBox="1"/>
              <p:nvPr/>
            </p:nvSpPr>
            <p:spPr>
              <a:xfrm>
                <a:off x="1965958" y="230365"/>
                <a:ext cx="8260082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5B6667-B624-4221-B3E4-9417DFC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58" y="230365"/>
                <a:ext cx="8260082" cy="1194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25D2EA-6BE7-49A8-A9EF-E0D1C64EC8E7}"/>
                  </a:ext>
                </a:extLst>
              </p:cNvPr>
              <p:cNvSpPr txBox="1"/>
              <p:nvPr/>
            </p:nvSpPr>
            <p:spPr>
              <a:xfrm>
                <a:off x="176072" y="1746545"/>
                <a:ext cx="11770915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25D2EA-6BE7-49A8-A9EF-E0D1C64E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2" y="1746545"/>
                <a:ext cx="11770915" cy="11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26366-7912-431C-8094-5F97AB5E7E85}"/>
                  </a:ext>
                </a:extLst>
              </p:cNvPr>
              <p:cNvSpPr txBox="1"/>
              <p:nvPr/>
            </p:nvSpPr>
            <p:spPr>
              <a:xfrm>
                <a:off x="3607908" y="3851147"/>
                <a:ext cx="50450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∗0+</m:t>
                      </m:r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26366-7912-431C-8094-5F97AB5E7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08" y="3851147"/>
                <a:ext cx="50450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67342-6840-41F5-B211-AD809A9C3783}"/>
                  </a:ext>
                </a:extLst>
              </p:cNvPr>
              <p:cNvSpPr txBox="1"/>
              <p:nvPr/>
            </p:nvSpPr>
            <p:spPr>
              <a:xfrm>
                <a:off x="5321518" y="5992234"/>
                <a:ext cx="15489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67342-6840-41F5-B211-AD809A9C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18" y="5992234"/>
                <a:ext cx="154895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52129-78A7-4215-8821-D6500BF080AD}"/>
              </a:ext>
            </a:extLst>
          </p:cNvPr>
          <p:cNvCxnSpPr>
            <a:cxnSpLocks/>
          </p:cNvCxnSpPr>
          <p:nvPr/>
        </p:nvCxnSpPr>
        <p:spPr>
          <a:xfrm>
            <a:off x="6095993" y="4899375"/>
            <a:ext cx="0" cy="9188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52</cp:revision>
  <dcterms:created xsi:type="dcterms:W3CDTF">2019-03-14T13:20:43Z</dcterms:created>
  <dcterms:modified xsi:type="dcterms:W3CDTF">2019-03-31T21:17:25Z</dcterms:modified>
</cp:coreProperties>
</file>