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FCAE-16D0-4E9B-A67C-D01199C5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32EC-8506-4257-99BE-1ED6A0293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B01D-C3A8-4055-A85D-697AC4D7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7FDF8-3160-435A-8B5F-9ED6251F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206C-30DD-4262-B0B0-9D81EA33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D121-D824-4BBC-989B-FB34E01E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F73F9-A5F9-49FE-A90A-52E063555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7B9A-2136-462A-8974-59CD6C22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CF957-FB8E-44C3-97E6-FCAE1749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E756-1C1E-4881-9609-D8D67AA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7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AB264-006B-4852-BB4B-A2975E063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7B3BC-722F-472D-BF81-19590097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6B6A-BA00-4F9B-8E83-7BD1462F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068E-D0B8-4CA6-8758-E28F3962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0838-3921-46BB-AB7F-0B1035B7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209C-BBB1-46C2-82C3-EA8AE3D5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C985-B1D3-4019-A2F5-29034494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0046-9B82-430A-BE93-EF8A8A66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E00F-3451-489D-808A-1A5A478F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66C2-2580-4C35-915A-3E0D3E30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4C4C-C4BC-48D4-B463-B145E44B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FAFE-182B-41C0-934C-C2087972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1E18-D7E9-46C5-9025-C80F1A3F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69CF-39C7-4871-877A-0E2B7877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D0F9-67AA-408E-8E6B-ADAA7B2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6E9D-E1AB-42CE-B2B5-F03A2FF1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2556-9065-43B2-8861-D9D64E69E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927FD-B78A-4A22-A487-CC579AC6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3F6E0-6DCD-44E9-8679-782C1C9C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A5B59-217D-4F5B-B2DA-88D07244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747C-A42D-4B1C-94CC-B4264D92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56B-4925-465E-9DB3-E092D2FF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7D172-1CB2-442B-8168-640347C3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65E27-58E2-4D94-BE7E-4123DC0A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0B96A-5145-4DEF-9835-5804FEAE8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72538-FAD4-4E23-B971-46308DC03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48AA0-5541-476F-A2DB-F80C8392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9A4C6-3C51-4F0E-AA53-82B2E9F7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8D725-5530-404C-B238-624D7CEE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BE5E-9BE0-44C6-B8DC-A9FD41FF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4046-F11C-4653-84F6-CD9E62A8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17809-ED57-4CC6-A681-55F3AF5C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5C9C4-DD4F-4A19-9785-9E04EB1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6FFF9-52D0-4C7D-90BE-51BAA4BB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BD84F-FA69-4B38-B0CD-F5A8F679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1189D-AECE-49F1-AA48-50E6241E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9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8D55-52AA-4047-8FE8-B4EA4E2C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E6F0-009E-4E22-BCFE-4C3FAF73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1DD8B-2B44-4B5C-91FB-D0976963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24BC-329F-4897-AFC0-7C5653F9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6AC98-5831-460B-A859-287630A5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2C3C3-F3C4-4424-AE96-9EC78A35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CD94-4B95-49D6-B731-BEA67724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CE2D6-B4BC-4099-BA40-F05521A00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947A1-3754-449A-B18A-1C2694C1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FEAF-2ACD-49E9-8317-306C4BF9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297B2-ADD6-45C9-BAC9-6E98D4B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4570-E2D7-4DCF-B083-12AD8DD0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8DACD-C75F-41E0-B93C-6B3DCB53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4CD0-C520-489F-A218-29B5762F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0D5A-AE0E-4924-B83E-F6BF6C99E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515E-8AFA-4101-AD22-8653DF823D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AAC1-5F71-401B-8291-92C180A1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91AD-AA3A-4428-A15A-E17238947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0B7900-1AEB-4623-A491-23754467B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72881"/>
              </p:ext>
            </p:extLst>
          </p:nvPr>
        </p:nvGraphicFramePr>
        <p:xfrm>
          <a:off x="4115581" y="2592526"/>
          <a:ext cx="3960836" cy="83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20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836474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A32141-4FC0-41C7-A294-8A030E37DC33}"/>
                  </a:ext>
                </a:extLst>
              </p:cNvPr>
              <p:cNvSpPr txBox="1"/>
              <p:nvPr/>
            </p:nvSpPr>
            <p:spPr>
              <a:xfrm>
                <a:off x="4670096" y="1083213"/>
                <a:ext cx="285180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4800" b="0" i="0" smtClean="0"/>
                        <m:t>C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A32141-4FC0-41C7-A294-8A030E37D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096" y="1083213"/>
                <a:ext cx="2851806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82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C272A2-CA2B-4E17-8080-6F6BF3A9A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50599"/>
              </p:ext>
            </p:extLst>
          </p:nvPr>
        </p:nvGraphicFramePr>
        <p:xfrm>
          <a:off x="4115581" y="900611"/>
          <a:ext cx="3960836" cy="83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20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83647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3CBF10-9043-4344-92DF-3B477F879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991804"/>
              </p:ext>
            </p:extLst>
          </p:nvPr>
        </p:nvGraphicFramePr>
        <p:xfrm>
          <a:off x="4115581" y="2005480"/>
          <a:ext cx="3960836" cy="83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20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83647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7871F4-0D17-4DAE-B752-64D68C4B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13108"/>
              </p:ext>
            </p:extLst>
          </p:nvPr>
        </p:nvGraphicFramePr>
        <p:xfrm>
          <a:off x="4115581" y="3110349"/>
          <a:ext cx="3960836" cy="83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20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83647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2CF0C5-622A-4135-B9FE-96D1A8C1ED6C}"/>
              </a:ext>
            </a:extLst>
          </p:cNvPr>
          <p:cNvSpPr txBox="1"/>
          <p:nvPr/>
        </p:nvSpPr>
        <p:spPr>
          <a:xfrm>
            <a:off x="4543863" y="3684677"/>
            <a:ext cx="47830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/>
              <a:t>. 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95174-9805-450A-AD46-2EF5CA6BDFA0}"/>
              </a:ext>
            </a:extLst>
          </p:cNvPr>
          <p:cNvSpPr txBox="1"/>
          <p:nvPr/>
        </p:nvSpPr>
        <p:spPr>
          <a:xfrm>
            <a:off x="5450448" y="3684677"/>
            <a:ext cx="47830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/>
              <a:t>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2BF35-062E-4171-9CF1-03173DACE6E0}"/>
              </a:ext>
            </a:extLst>
          </p:cNvPr>
          <p:cNvSpPr txBox="1"/>
          <p:nvPr/>
        </p:nvSpPr>
        <p:spPr>
          <a:xfrm>
            <a:off x="6524280" y="3684677"/>
            <a:ext cx="47830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/>
              <a:t>. 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2047A-1675-4D3C-8884-17F3204DBA1C}"/>
              </a:ext>
            </a:extLst>
          </p:cNvPr>
          <p:cNvSpPr txBox="1"/>
          <p:nvPr/>
        </p:nvSpPr>
        <p:spPr>
          <a:xfrm>
            <a:off x="7527773" y="3684677"/>
            <a:ext cx="47830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/>
              <a:t>. . </a:t>
            </a:r>
          </a:p>
        </p:txBody>
      </p:sp>
    </p:spTree>
    <p:extLst>
      <p:ext uri="{BB962C8B-B14F-4D97-AF65-F5344CB8AC3E}">
        <p14:creationId xmlns:p14="http://schemas.microsoft.com/office/powerpoint/2010/main" val="13636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C272A2-CA2B-4E17-8080-6F6BF3A9A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88470"/>
              </p:ext>
            </p:extLst>
          </p:nvPr>
        </p:nvGraphicFramePr>
        <p:xfrm>
          <a:off x="4115581" y="900611"/>
          <a:ext cx="3960836" cy="83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20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83647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3CBF10-9043-4344-92DF-3B477F879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34115"/>
              </p:ext>
            </p:extLst>
          </p:nvPr>
        </p:nvGraphicFramePr>
        <p:xfrm>
          <a:off x="4115581" y="2005480"/>
          <a:ext cx="3960836" cy="83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20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83647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7871F4-0D17-4DAE-B752-64D68C4B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86930"/>
              </p:ext>
            </p:extLst>
          </p:nvPr>
        </p:nvGraphicFramePr>
        <p:xfrm>
          <a:off x="4115581" y="3110349"/>
          <a:ext cx="3960836" cy="83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20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83647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3DEF49-C471-47E6-B6C4-D1B04E8C5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01134"/>
              </p:ext>
            </p:extLst>
          </p:nvPr>
        </p:nvGraphicFramePr>
        <p:xfrm>
          <a:off x="4115581" y="4284442"/>
          <a:ext cx="3960836" cy="836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20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99020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83647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07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C272A2-CA2B-4E17-8080-6F6BF3A9A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10873"/>
              </p:ext>
            </p:extLst>
          </p:nvPr>
        </p:nvGraphicFramePr>
        <p:xfrm>
          <a:off x="3329350" y="1991014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13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7871F4-0D17-4DAE-B752-64D68C4B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63572"/>
              </p:ext>
            </p:extLst>
          </p:nvPr>
        </p:nvGraphicFramePr>
        <p:xfrm>
          <a:off x="6339838" y="1991014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48549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3DEF49-C471-47E6-B6C4-D1B04E8C5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12976"/>
              </p:ext>
            </p:extLst>
          </p:nvPr>
        </p:nvGraphicFramePr>
        <p:xfrm>
          <a:off x="9350326" y="1991014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169EB4-B627-4304-A529-145365B27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42428"/>
              </p:ext>
            </p:extLst>
          </p:nvPr>
        </p:nvGraphicFramePr>
        <p:xfrm>
          <a:off x="3329350" y="3044146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8D9BB9-D315-40F6-BFDE-E67F8C5D4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44357"/>
              </p:ext>
            </p:extLst>
          </p:nvPr>
        </p:nvGraphicFramePr>
        <p:xfrm>
          <a:off x="3329350" y="4082812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5D2772-56CD-486D-AC9C-87E1745BE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60896"/>
              </p:ext>
            </p:extLst>
          </p:nvPr>
        </p:nvGraphicFramePr>
        <p:xfrm>
          <a:off x="6339838" y="3035603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A135FD-D28E-474E-9E98-CCC994095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8640"/>
              </p:ext>
            </p:extLst>
          </p:nvPr>
        </p:nvGraphicFramePr>
        <p:xfrm>
          <a:off x="6339838" y="4082812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F235301-5AD4-4E73-9A2F-161A138AD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00205"/>
              </p:ext>
            </p:extLst>
          </p:nvPr>
        </p:nvGraphicFramePr>
        <p:xfrm>
          <a:off x="9350326" y="3035603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48549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BD28613-8E4F-43E2-95FA-2A69680E5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21872"/>
              </p:ext>
            </p:extLst>
          </p:nvPr>
        </p:nvGraphicFramePr>
        <p:xfrm>
          <a:off x="9350326" y="4065726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C7979D-D1CD-49EF-9E9B-1E613B69C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17034"/>
              </p:ext>
            </p:extLst>
          </p:nvPr>
        </p:nvGraphicFramePr>
        <p:xfrm>
          <a:off x="318862" y="1991014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51DEAD7-F5E3-41D7-B69F-DA4BB4DE7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93429"/>
              </p:ext>
            </p:extLst>
          </p:nvPr>
        </p:nvGraphicFramePr>
        <p:xfrm>
          <a:off x="318862" y="3035603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292A6E3-221A-4FAE-9D3D-23D2D66D6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36572"/>
              </p:ext>
            </p:extLst>
          </p:nvPr>
        </p:nvGraphicFramePr>
        <p:xfrm>
          <a:off x="318862" y="4082812"/>
          <a:ext cx="267911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779">
                  <a:extLst>
                    <a:ext uri="{9D8B030D-6E8A-4147-A177-3AD203B41FA5}">
                      <a16:colId xmlns:a16="http://schemas.microsoft.com/office/drawing/2014/main" val="1568771313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338243880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863549827"/>
                    </a:ext>
                  </a:extLst>
                </a:gridCol>
                <a:gridCol w="669779">
                  <a:extLst>
                    <a:ext uri="{9D8B030D-6E8A-4147-A177-3AD203B41FA5}">
                      <a16:colId xmlns:a16="http://schemas.microsoft.com/office/drawing/2014/main" val="2297522926"/>
                    </a:ext>
                  </a:extLst>
                </a:gridCol>
              </a:tblGrid>
              <a:tr h="57649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7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57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37</cp:revision>
  <dcterms:created xsi:type="dcterms:W3CDTF">2019-05-06T22:07:47Z</dcterms:created>
  <dcterms:modified xsi:type="dcterms:W3CDTF">2020-02-06T13:57:46Z</dcterms:modified>
</cp:coreProperties>
</file>