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87F4F-498C-441B-B7CB-59CAE443B79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94248-F624-472F-972C-6007A93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6053" y="2958210"/>
            <a:ext cx="5111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A B C D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wadawthth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69029" y="1418584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6581" y="1693943"/>
            <a:ext cx="95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boxes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778829" y="1418584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10497" y="906288"/>
            <a:ext cx="642503" cy="36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72200" y="906288"/>
            <a:ext cx="1219200" cy="36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60372" y="514350"/>
            <a:ext cx="13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1829" y="65485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35829" y="6548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9325" y="6548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6229" y="65485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60229" y="65485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90DDC-9D7C-448E-A849-5FAB74A82E37}"/>
              </a:ext>
            </a:extLst>
          </p:cNvPr>
          <p:cNvSpPr txBox="1"/>
          <p:nvPr/>
        </p:nvSpPr>
        <p:spPr>
          <a:xfrm>
            <a:off x="457200" y="31454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 B C A C B C A B C B A B C A B A C </a:t>
            </a:r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CC30-05D0-4283-B1FE-A03A837EF018}"/>
              </a:ext>
            </a:extLst>
          </p:cNvPr>
          <p:cNvSpPr txBox="1"/>
          <p:nvPr/>
        </p:nvSpPr>
        <p:spPr>
          <a:xfrm>
            <a:off x="2514600" y="25252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 B D A D B</a:t>
            </a:r>
          </a:p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 A B D B A B A D B D A </a:t>
            </a:r>
            <a:r>
              <a:rPr lang="en-US" sz="4800" dirty="0" err="1">
                <a:solidFill>
                  <a:schemeClr val="bg1"/>
                </a:solidFill>
              </a:rPr>
              <a:t>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:off x="4572000" y="25252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B D C B C D C B D C D B D B C D C B </a:t>
            </a:r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B6AFC-D3D4-4588-9670-000B6F07CD04}"/>
              </a:ext>
            </a:extLst>
          </p:cNvPr>
          <p:cNvSpPr txBox="1"/>
          <p:nvPr/>
        </p:nvSpPr>
        <p:spPr>
          <a:xfrm>
            <a:off x="6629400" y="16835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 C A D A C A C D A D C</a:t>
            </a:r>
          </a:p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 A D C D A </a:t>
            </a:r>
            <a:r>
              <a:rPr lang="en-US" sz="4800" dirty="0" err="1">
                <a:solidFill>
                  <a:schemeClr val="bg1"/>
                </a:solidFill>
              </a:rPr>
              <a:t>a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2574E9-AA26-45E5-8030-9BB17F9DD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3426"/>
              </p:ext>
            </p:extLst>
          </p:nvPr>
        </p:nvGraphicFramePr>
        <p:xfrm>
          <a:off x="3429000" y="1200150"/>
          <a:ext cx="48006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63538704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0129176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9765861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1579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C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A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C 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4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A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5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978FCB-FDEA-4D3E-B32A-60DB902BF6C6}"/>
              </a:ext>
            </a:extLst>
          </p:cNvPr>
          <p:cNvSpPr txBox="1"/>
          <p:nvPr/>
        </p:nvSpPr>
        <p:spPr>
          <a:xfrm>
            <a:off x="6172200" y="7528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24 permutations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6A72D-82CA-4A6C-A64C-840B0AD291EB}"/>
              </a:ext>
            </a:extLst>
          </p:cNvPr>
          <p:cNvSpPr txBox="1"/>
          <p:nvPr/>
        </p:nvSpPr>
        <p:spPr>
          <a:xfrm>
            <a:off x="19625" y="1267183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only 4 combinations, the rest don’t count since they are only a replica (in terms of combinations) of this row.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B2E8C1-5A6F-4457-B096-D58AC71BF9BD}"/>
              </a:ext>
            </a:extLst>
          </p:cNvPr>
          <p:cNvSpPr/>
          <p:nvPr/>
        </p:nvSpPr>
        <p:spPr>
          <a:xfrm>
            <a:off x="3145598" y="3171835"/>
            <a:ext cx="5271844" cy="482431"/>
          </a:xfrm>
          <a:custGeom>
            <a:avLst/>
            <a:gdLst>
              <a:gd name="connsiteX0" fmla="*/ 229179 w 5271844"/>
              <a:gd name="connsiteY0" fmla="*/ 85707 h 482431"/>
              <a:gd name="connsiteX1" fmla="*/ 2376956 w 5271844"/>
              <a:gd name="connsiteY1" fmla="*/ 646 h 482431"/>
              <a:gd name="connsiteX2" fmla="*/ 4833077 w 5271844"/>
              <a:gd name="connsiteY2" fmla="*/ 53809 h 482431"/>
              <a:gd name="connsiteX3" fmla="*/ 5194584 w 5271844"/>
              <a:gd name="connsiteY3" fmla="*/ 181400 h 482431"/>
              <a:gd name="connsiteX4" fmla="*/ 4833077 w 5271844"/>
              <a:gd name="connsiteY4" fmla="*/ 425949 h 482431"/>
              <a:gd name="connsiteX5" fmla="*/ 1069151 w 5271844"/>
              <a:gd name="connsiteY5" fmla="*/ 479112 h 482431"/>
              <a:gd name="connsiteX6" fmla="*/ 154751 w 5271844"/>
              <a:gd name="connsiteY6" fmla="*/ 362153 h 482431"/>
              <a:gd name="connsiteX7" fmla="*/ 229179 w 5271844"/>
              <a:gd name="connsiteY7" fmla="*/ 85707 h 48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1844" h="482431">
                <a:moveTo>
                  <a:pt x="229179" y="85707"/>
                </a:moveTo>
                <a:cubicBezTo>
                  <a:pt x="599547" y="25456"/>
                  <a:pt x="1609640" y="5962"/>
                  <a:pt x="2376956" y="646"/>
                </a:cubicBezTo>
                <a:cubicBezTo>
                  <a:pt x="3144272" y="-4670"/>
                  <a:pt x="4363472" y="23683"/>
                  <a:pt x="4833077" y="53809"/>
                </a:cubicBezTo>
                <a:cubicBezTo>
                  <a:pt x="5302682" y="83935"/>
                  <a:pt x="5194584" y="119377"/>
                  <a:pt x="5194584" y="181400"/>
                </a:cubicBezTo>
                <a:cubicBezTo>
                  <a:pt x="5194584" y="243423"/>
                  <a:pt x="5520649" y="376330"/>
                  <a:pt x="4833077" y="425949"/>
                </a:cubicBezTo>
                <a:cubicBezTo>
                  <a:pt x="4145505" y="475568"/>
                  <a:pt x="1848872" y="489745"/>
                  <a:pt x="1069151" y="479112"/>
                </a:cubicBezTo>
                <a:cubicBezTo>
                  <a:pt x="289430" y="468479"/>
                  <a:pt x="292974" y="427720"/>
                  <a:pt x="154751" y="362153"/>
                </a:cubicBezTo>
                <a:cubicBezTo>
                  <a:pt x="16528" y="296586"/>
                  <a:pt x="-141189" y="145958"/>
                  <a:pt x="229179" y="8570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B9E57-655D-473F-B887-4B88D0EF1163}"/>
              </a:ext>
            </a:extLst>
          </p:cNvPr>
          <p:cNvSpPr/>
          <p:nvPr/>
        </p:nvSpPr>
        <p:spPr>
          <a:xfrm flipV="1">
            <a:off x="712380" y="2590622"/>
            <a:ext cx="2433217" cy="819329"/>
          </a:xfrm>
          <a:custGeom>
            <a:avLst/>
            <a:gdLst>
              <a:gd name="connsiteX0" fmla="*/ 478466 w 478466"/>
              <a:gd name="connsiteY0" fmla="*/ 0 h 542261"/>
              <a:gd name="connsiteX1" fmla="*/ 191386 w 478466"/>
              <a:gd name="connsiteY1" fmla="*/ 53163 h 542261"/>
              <a:gd name="connsiteX2" fmla="*/ 0 w 478466"/>
              <a:gd name="connsiteY2" fmla="*/ 542261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466" h="542261">
                <a:moveTo>
                  <a:pt x="478466" y="0"/>
                </a:moveTo>
                <a:lnTo>
                  <a:pt x="191386" y="53163"/>
                </a:lnTo>
                <a:cubicBezTo>
                  <a:pt x="111642" y="143540"/>
                  <a:pt x="55821" y="342900"/>
                  <a:pt x="0" y="5422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ACAADD-2198-41E6-B91E-A0E24CFE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63568"/>
              </p:ext>
            </p:extLst>
          </p:nvPr>
        </p:nvGraphicFramePr>
        <p:xfrm>
          <a:off x="1709184" y="1276350"/>
          <a:ext cx="5715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6353870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012917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9765861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157933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806380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2339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24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707DA9-2AF6-4963-A2E3-B4FBB834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14518"/>
              </p:ext>
            </p:extLst>
          </p:nvPr>
        </p:nvGraphicFramePr>
        <p:xfrm>
          <a:off x="1714500" y="2830831"/>
          <a:ext cx="5715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6353870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012917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9765861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157933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806380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2339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3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8E2F21-DD92-4E99-831E-3FF536F205FC}"/>
              </a:ext>
            </a:extLst>
          </p:cNvPr>
          <p:cNvSpPr txBox="1"/>
          <p:nvPr/>
        </p:nvSpPr>
        <p:spPr>
          <a:xfrm>
            <a:off x="6172200" y="7528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12 permutations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75660-3A72-4D39-A60F-BE8AEE3ED4F8}"/>
              </a:ext>
            </a:extLst>
          </p:cNvPr>
          <p:cNvSpPr/>
          <p:nvPr/>
        </p:nvSpPr>
        <p:spPr>
          <a:xfrm>
            <a:off x="1219200" y="1276350"/>
            <a:ext cx="381000" cy="838200"/>
          </a:xfrm>
          <a:prstGeom prst="leftBrace">
            <a:avLst>
              <a:gd name="adj1" fmla="val 4461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C0057-FD71-4ED6-ACB1-833835780DDA}"/>
              </a:ext>
            </a:extLst>
          </p:cNvPr>
          <p:cNvSpPr txBox="1"/>
          <p:nvPr/>
        </p:nvSpPr>
        <p:spPr>
          <a:xfrm>
            <a:off x="76200" y="121092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2! ways to arrange two letters</a:t>
            </a:r>
          </a:p>
        </p:txBody>
      </p:sp>
    </p:spTree>
    <p:extLst>
      <p:ext uri="{BB962C8B-B14F-4D97-AF65-F5344CB8AC3E}">
        <p14:creationId xmlns:p14="http://schemas.microsoft.com/office/powerpoint/2010/main" val="254114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5022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5273" y="5022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4" name="Rectangle 3"/>
          <p:cNvSpPr/>
          <p:nvPr/>
        </p:nvSpPr>
        <p:spPr>
          <a:xfrm>
            <a:off x="3998769" y="5022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55673" y="5022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9673" y="5022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13404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9" name="Rectangle 8"/>
          <p:cNvSpPr/>
          <p:nvPr/>
        </p:nvSpPr>
        <p:spPr>
          <a:xfrm>
            <a:off x="4005696" y="13404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786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21786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" name="Rectangle 13"/>
          <p:cNvSpPr/>
          <p:nvPr/>
        </p:nvSpPr>
        <p:spPr>
          <a:xfrm>
            <a:off x="4005696" y="21786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21786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21786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30168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30168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9" name="Rectangle 18"/>
          <p:cNvSpPr/>
          <p:nvPr/>
        </p:nvSpPr>
        <p:spPr>
          <a:xfrm>
            <a:off x="4005696" y="30168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30168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6600" y="30168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" y="38550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2200" y="38550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Rectangle 23"/>
          <p:cNvSpPr/>
          <p:nvPr/>
        </p:nvSpPr>
        <p:spPr>
          <a:xfrm>
            <a:off x="4005696" y="38550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2600" y="38550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86600" y="38550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163" y="403929"/>
            <a:ext cx="602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411143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1.11.21.31.4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2.12.22.32.4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3.13.23.33.4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4.14.24.34.4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5.15.25.35.4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590550"/>
                <a:ext cx="7790121" cy="128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solidFill>
                                    <a:srgbClr val="FF99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4000" i="1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90550"/>
                <a:ext cx="7790121" cy="1286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C1AA6-36D6-4349-AA63-B2927880BF57}"/>
                  </a:ext>
                </a:extLst>
              </p:cNvPr>
              <p:cNvSpPr txBox="1"/>
              <p:nvPr/>
            </p:nvSpPr>
            <p:spPr>
              <a:xfrm>
                <a:off x="239454" y="2114550"/>
                <a:ext cx="8629650" cy="1353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C1AA6-36D6-4349-AA63-B2927880B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4" y="2114550"/>
                <a:ext cx="8629650" cy="1353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3F1CAF-E59B-4FE2-B86F-B14B94DFDCB1}"/>
                  </a:ext>
                </a:extLst>
              </p:cNvPr>
              <p:cNvSpPr txBox="1"/>
              <p:nvPr/>
            </p:nvSpPr>
            <p:spPr>
              <a:xfrm>
                <a:off x="2452798" y="514350"/>
                <a:ext cx="42384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!=5∗4∗3∗2∗1=120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3F1CAF-E59B-4FE2-B86F-B14B94DFD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98" y="514350"/>
                <a:ext cx="423840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9FB6DD-98A3-490B-AAFC-B20E3723CD96}"/>
                  </a:ext>
                </a:extLst>
              </p:cNvPr>
              <p:cNvSpPr txBox="1"/>
              <p:nvPr/>
            </p:nvSpPr>
            <p:spPr>
              <a:xfrm>
                <a:off x="707485" y="1229032"/>
                <a:ext cx="330943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4∗3∗2∗1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9FB6DD-98A3-490B-AAFC-B20E3723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5" y="1229032"/>
                <a:ext cx="3309432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F4521F-605D-4864-BAD0-82AE9A1E4186}"/>
                  </a:ext>
                </a:extLst>
              </p:cNvPr>
              <p:cNvSpPr txBox="1"/>
              <p:nvPr/>
            </p:nvSpPr>
            <p:spPr>
              <a:xfrm>
                <a:off x="4016917" y="1845930"/>
                <a:ext cx="4238404" cy="81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5∗4∗3∗2∗1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F4521F-605D-4864-BAD0-82AE9A1E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17" y="1845930"/>
                <a:ext cx="4238404" cy="818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03D97-E0D1-47B3-8A56-720C0555D3CD}"/>
                  </a:ext>
                </a:extLst>
              </p:cNvPr>
              <p:cNvSpPr txBox="1"/>
              <p:nvPr/>
            </p:nvSpPr>
            <p:spPr>
              <a:xfrm>
                <a:off x="6781800" y="807346"/>
                <a:ext cx="2091535" cy="843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03D97-E0D1-47B3-8A56-720C0555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807346"/>
                <a:ext cx="2091535" cy="843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63E1D3-F4A5-4609-AA63-50D2D9FAEB05}"/>
                  </a:ext>
                </a:extLst>
              </p:cNvPr>
              <p:cNvSpPr txBox="1"/>
              <p:nvPr/>
            </p:nvSpPr>
            <p:spPr>
              <a:xfrm>
                <a:off x="1447800" y="3680263"/>
                <a:ext cx="4238404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63E1D3-F4A5-4609-AA63-50D2D9F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80263"/>
                <a:ext cx="4238404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89BB9-E148-4284-A867-2345DB246DE5}"/>
                  </a:ext>
                </a:extLst>
              </p:cNvPr>
              <p:cNvSpPr txBox="1"/>
              <p:nvPr/>
            </p:nvSpPr>
            <p:spPr>
              <a:xfrm>
                <a:off x="4345172" y="3680263"/>
                <a:ext cx="4238404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89BB9-E148-4284-A867-2345DB24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72" y="3680263"/>
                <a:ext cx="4238404" cy="921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AEC406-F2BA-4059-8DAD-F75B2B7BFB46}"/>
                  </a:ext>
                </a:extLst>
              </p:cNvPr>
              <p:cNvSpPr txBox="1"/>
              <p:nvPr/>
            </p:nvSpPr>
            <p:spPr>
              <a:xfrm>
                <a:off x="106768" y="2230875"/>
                <a:ext cx="4238404" cy="81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AEC406-F2BA-4059-8DAD-F75B2B7B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8" y="2230875"/>
                <a:ext cx="4238404" cy="818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328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91</cp:revision>
  <dcterms:created xsi:type="dcterms:W3CDTF">2006-08-16T00:00:00Z</dcterms:created>
  <dcterms:modified xsi:type="dcterms:W3CDTF">2019-12-14T04:00:43Z</dcterms:modified>
</cp:coreProperties>
</file>